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9" r:id="rId3"/>
    <p:sldId id="350" r:id="rId4"/>
    <p:sldId id="348" r:id="rId5"/>
    <p:sldId id="278" r:id="rId6"/>
    <p:sldId id="312" r:id="rId7"/>
  </p:sldIdLst>
  <p:sldSz cx="12192000" cy="6858000"/>
  <p:notesSz cx="3017838" cy="4565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23" autoAdjust="0"/>
    <p:restoredTop sz="69481" autoAdjust="0"/>
  </p:normalViewPr>
  <p:slideViewPr>
    <p:cSldViewPr snapToGrid="0">
      <p:cViewPr varScale="1">
        <p:scale>
          <a:sx n="68" d="100"/>
          <a:sy n="68" d="100"/>
        </p:scale>
        <p:origin x="492" y="5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308100" cy="228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709738" y="0"/>
            <a:ext cx="1308100" cy="228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C8FEA-98AA-492D-8A30-AE0EBFB585F7}" type="datetimeFigureOut">
              <a:rPr lang="en-US" smtClean="0"/>
              <a:t>9/25/2019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4337050"/>
            <a:ext cx="1308100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709738" y="4337050"/>
            <a:ext cx="1308100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8D212-29C9-4241-AB01-40CB387EBC6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497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307730" cy="229075"/>
          </a:xfrm>
          <a:prstGeom prst="rect">
            <a:avLst/>
          </a:prstGeom>
        </p:spPr>
        <p:txBody>
          <a:bodyPr vert="horz" lIns="43333" tIns="21667" rIns="43333" bIns="21667" rtlCol="0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709410" y="0"/>
            <a:ext cx="1307730" cy="229075"/>
          </a:xfrm>
          <a:prstGeom prst="rect">
            <a:avLst/>
          </a:prstGeom>
        </p:spPr>
        <p:txBody>
          <a:bodyPr vert="horz" lIns="43333" tIns="21667" rIns="43333" bIns="21667" rtlCol="0"/>
          <a:lstStyle>
            <a:lvl1pPr algn="r">
              <a:defRPr sz="600"/>
            </a:lvl1pPr>
          </a:lstStyle>
          <a:p>
            <a:fld id="{E16A737D-D3FF-45FE-9237-5AA13B77849C}" type="datetimeFigureOut">
              <a:rPr lang="en-US" smtClean="0"/>
              <a:t>9/25/2019</a:t>
            </a:fld>
            <a:endParaRPr lang="en-US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569913"/>
            <a:ext cx="2738438" cy="1541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33" tIns="21667" rIns="43333" bIns="21667" rtlCol="0" anchor="ctr"/>
          <a:lstStyle/>
          <a:p>
            <a:endParaRPr lang="en-US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301784" y="2197219"/>
            <a:ext cx="2414270" cy="1797725"/>
          </a:xfrm>
          <a:prstGeom prst="rect">
            <a:avLst/>
          </a:prstGeom>
        </p:spPr>
        <p:txBody>
          <a:bodyPr vert="horz" lIns="43333" tIns="21667" rIns="43333" bIns="21667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4336575"/>
            <a:ext cx="1307730" cy="229075"/>
          </a:xfrm>
          <a:prstGeom prst="rect">
            <a:avLst/>
          </a:prstGeom>
        </p:spPr>
        <p:txBody>
          <a:bodyPr vert="horz" lIns="43333" tIns="21667" rIns="43333" bIns="21667" rtlCol="0" anchor="b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709410" y="4336575"/>
            <a:ext cx="1307730" cy="229075"/>
          </a:xfrm>
          <a:prstGeom prst="rect">
            <a:avLst/>
          </a:prstGeom>
        </p:spPr>
        <p:txBody>
          <a:bodyPr vert="horz" lIns="43333" tIns="21667" rIns="43333" bIns="21667" rtlCol="0" anchor="b"/>
          <a:lstStyle>
            <a:lvl1pPr algn="r">
              <a:defRPr sz="600"/>
            </a:lvl1pPr>
          </a:lstStyle>
          <a:p>
            <a:fld id="{EDAD8AA8-AAD9-4EA2-9B73-433B5136285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12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9700" y="569913"/>
            <a:ext cx="2738438" cy="1541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786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altLang="ko-KR" sz="1200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3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Palier à l’évolution constante du métier du faite des avenacées technologiques de la recherche scientifique</a:t>
            </a:r>
          </a:p>
          <a:p>
            <a:endParaRPr lang="fr-CH" altLang="ko-KR" sz="1200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  <a:p>
            <a:r>
              <a:rPr lang="fr-CH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Palier aux manquements lors de la formation initiale du faite du type de formation choisie, des années aux quels on a effectué nos études, des labo d’accueil</a:t>
            </a:r>
          </a:p>
          <a:p>
            <a:endParaRPr lang="fr-CH" dirty="0"/>
          </a:p>
          <a:p>
            <a:r>
              <a:rPr lang="fr-CH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Développer de nouvelles compétences, se performer sur des technique: à la demande du labo, pour l’employabilité</a:t>
            </a:r>
          </a:p>
          <a:p>
            <a:r>
              <a:rPr lang="fr-CH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Introduire des matière inexistante lors de la formation initiale demandée dans le travail au quotidien: Stat, littérature scientifique, gestion d’un projet, présentation de résultats, management et gestion de laboratoire.</a:t>
            </a:r>
          </a:p>
          <a:p>
            <a:r>
              <a:rPr lang="fr-CH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Valoriser et dynamiser le métier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600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LABMED : Association professionnelle suisse des techniciennes et techniciens en analyses biomédicales </a:t>
            </a:r>
          </a:p>
          <a:p>
            <a:r>
              <a:rPr lang="fr-FR" dirty="0"/>
              <a:t>WBLB: Association pour la formation continue des professions de laboratoire</a:t>
            </a:r>
          </a:p>
          <a:p>
            <a:r>
              <a:rPr lang="fr-FR" dirty="0"/>
              <a:t>RESAL: Réseau des animaleries lémaniques</a:t>
            </a:r>
          </a:p>
          <a:p>
            <a:r>
              <a:rPr lang="fr-FR" dirty="0"/>
              <a:t>SIB: Institut suisse de bio-informatique</a:t>
            </a:r>
          </a:p>
          <a:p>
            <a:r>
              <a:rPr lang="fr-FR" dirty="0"/>
              <a:t>CNRS: Centre national de la recherche Scientifique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74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En général favoriser la pratique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Module de 1 semaine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Identifier précisément les besoins de formation des professionnels actifs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13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Plateforme formation (qui permettrai d’accéder à une base de donnée sur les formations possibles et ou pouvoir se renseigner)</a:t>
            </a:r>
          </a:p>
          <a:p>
            <a:endParaRPr lang="fr-CH" dirty="0"/>
          </a:p>
          <a:p>
            <a:r>
              <a:rPr lang="fr-CH" dirty="0"/>
              <a:t>*Insister sur point pour qui?</a:t>
            </a:r>
          </a:p>
          <a:p>
            <a:endParaRPr lang="fr-CH" dirty="0"/>
          </a:p>
          <a:p>
            <a:pPr marL="285750" indent="-285750">
              <a:buFontTx/>
              <a:buChar char="-"/>
            </a:pPr>
            <a:r>
              <a:rPr lang="fr-FR" dirty="0"/>
              <a:t>Laborantin·e·s en biologie et formateurs d’apprentis CFC laborantin·e·s en biologie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Employés en tant que laborantin à l’université de Genève ainsi que dans le privé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Indépendamment de la formation initiale (titre jugé équivalent): CFC, TAB…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Employés en tant que laborantin hors canton?</a:t>
            </a:r>
          </a:p>
          <a:p>
            <a:pPr marL="285750" indent="-285750">
              <a:buFontTx/>
              <a:buChar char="-"/>
            </a:pPr>
            <a:r>
              <a:rPr lang="fr-FR" dirty="0"/>
              <a:t>Etudiant en master, doctorant ?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D8AA8-AAD9-4EA2-9B73-433B5136285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74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3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8" y="3996268"/>
            <a:ext cx="698764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4" y="5883276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6" indent="0">
              <a:buNone/>
              <a:defRPr sz="1600"/>
            </a:lvl2pPr>
            <a:lvl3pPr marL="914411" indent="0">
              <a:buNone/>
              <a:defRPr sz="1600"/>
            </a:lvl3pPr>
            <a:lvl4pPr marL="1371617" indent="0">
              <a:buNone/>
              <a:defRPr sz="1600"/>
            </a:lvl4pPr>
            <a:lvl5pPr marL="1828823" indent="0">
              <a:buNone/>
              <a:defRPr sz="1600"/>
            </a:lvl5pPr>
            <a:lvl6pPr marL="2286029" indent="0">
              <a:buNone/>
              <a:defRPr sz="1600"/>
            </a:lvl6pPr>
            <a:lvl7pPr marL="2743234" indent="0">
              <a:buNone/>
              <a:defRPr sz="1600"/>
            </a:lvl7pPr>
            <a:lvl8pPr marL="3200440" indent="0">
              <a:buNone/>
              <a:defRPr sz="1600"/>
            </a:lvl8pPr>
            <a:lvl9pPr marL="3657646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6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3" y="3428999"/>
            <a:ext cx="8532814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777381"/>
            <a:ext cx="1001870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6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09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775200"/>
            <a:ext cx="10018709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1"/>
            <a:ext cx="10018713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7" y="685800"/>
            <a:ext cx="1770370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B77183B-D91C-4877-8446-04AF82AD0211}"/>
              </a:ext>
            </a:extLst>
          </p:cNvPr>
          <p:cNvSpPr/>
          <p:nvPr userDrawn="1"/>
        </p:nvSpPr>
        <p:spPr>
          <a:xfrm>
            <a:off x="0" y="6649277"/>
            <a:ext cx="9893376" cy="85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78F7C02-C4E1-41FB-B50E-9077B2D466F1}"/>
              </a:ext>
            </a:extLst>
          </p:cNvPr>
          <p:cNvGrpSpPr/>
          <p:nvPr/>
        </p:nvGrpSpPr>
        <p:grpSpPr>
          <a:xfrm>
            <a:off x="9917984" y="6249017"/>
            <a:ext cx="2134868" cy="538948"/>
            <a:chOff x="3459679" y="2564932"/>
            <a:chExt cx="5250757" cy="132555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EBFE799-9951-424F-AA26-A9B2226E0273}"/>
                </a:ext>
              </a:extLst>
            </p:cNvPr>
            <p:cNvGrpSpPr/>
            <p:nvPr/>
          </p:nvGrpSpPr>
          <p:grpSpPr>
            <a:xfrm>
              <a:off x="3467491" y="2775272"/>
              <a:ext cx="5242945" cy="981076"/>
              <a:chOff x="609600" y="2828925"/>
              <a:chExt cx="4733925" cy="885825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E404C533-9854-4AB1-864E-4EC83E534AF5}"/>
                  </a:ext>
                </a:extLst>
              </p:cNvPr>
              <p:cNvSpPr/>
              <p:nvPr/>
            </p:nvSpPr>
            <p:spPr>
              <a:xfrm>
                <a:off x="609600" y="2828925"/>
                <a:ext cx="885825" cy="88582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6CC28C5-72C9-4A9C-A38D-4895E418FDF6}"/>
                  </a:ext>
                </a:extLst>
              </p:cNvPr>
              <p:cNvSpPr/>
              <p:nvPr/>
            </p:nvSpPr>
            <p:spPr>
              <a:xfrm>
                <a:off x="1571625" y="2828925"/>
                <a:ext cx="885825" cy="88582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DE7E71F-BCD3-460E-871E-91151BF0CFCB}"/>
                  </a:ext>
                </a:extLst>
              </p:cNvPr>
              <p:cNvSpPr/>
              <p:nvPr/>
            </p:nvSpPr>
            <p:spPr>
              <a:xfrm>
                <a:off x="2533650" y="2828925"/>
                <a:ext cx="885825" cy="88582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CB2864E-6E5C-4245-B1A8-E20E2751C8B2}"/>
                  </a:ext>
                </a:extLst>
              </p:cNvPr>
              <p:cNvSpPr/>
              <p:nvPr/>
            </p:nvSpPr>
            <p:spPr>
              <a:xfrm>
                <a:off x="3495675" y="2828925"/>
                <a:ext cx="885825" cy="88582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C5333E1-387E-4717-8817-F654B5A8E20D}"/>
                  </a:ext>
                </a:extLst>
              </p:cNvPr>
              <p:cNvSpPr/>
              <p:nvPr/>
            </p:nvSpPr>
            <p:spPr>
              <a:xfrm>
                <a:off x="4457700" y="2828925"/>
                <a:ext cx="885825" cy="88582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9917E84-BC22-43AB-A243-2B467A7BD64E}"/>
                </a:ext>
              </a:extLst>
            </p:cNvPr>
            <p:cNvSpPr/>
            <p:nvPr/>
          </p:nvSpPr>
          <p:spPr>
            <a:xfrm rot="10800000">
              <a:off x="4589772" y="2769586"/>
              <a:ext cx="869882" cy="963508"/>
            </a:xfrm>
            <a:custGeom>
              <a:avLst/>
              <a:gdLst>
                <a:gd name="connsiteX0" fmla="*/ 249393 w 869883"/>
                <a:gd name="connsiteY0" fmla="*/ 183621 h 963507"/>
                <a:gd name="connsiteX1" fmla="*/ 283449 w 869883"/>
                <a:gd name="connsiteY1" fmla="*/ 159204 h 963507"/>
                <a:gd name="connsiteX2" fmla="*/ 259032 w 869883"/>
                <a:gd name="connsiteY2" fmla="*/ 125148 h 963507"/>
                <a:gd name="connsiteX3" fmla="*/ 224976 w 869883"/>
                <a:gd name="connsiteY3" fmla="*/ 149565 h 963507"/>
                <a:gd name="connsiteX4" fmla="*/ 249393 w 869883"/>
                <a:gd name="connsiteY4" fmla="*/ 183621 h 963507"/>
                <a:gd name="connsiteX5" fmla="*/ 795252 w 869883"/>
                <a:gd name="connsiteY5" fmla="*/ 408697 h 963507"/>
                <a:gd name="connsiteX6" fmla="*/ 809612 w 869883"/>
                <a:gd name="connsiteY6" fmla="*/ 355860 h 963507"/>
                <a:gd name="connsiteX7" fmla="*/ 771076 w 869883"/>
                <a:gd name="connsiteY7" fmla="*/ 403388 h 963507"/>
                <a:gd name="connsiteX8" fmla="*/ 795252 w 869883"/>
                <a:gd name="connsiteY8" fmla="*/ 408697 h 963507"/>
                <a:gd name="connsiteX9" fmla="*/ 100086 w 869883"/>
                <a:gd name="connsiteY9" fmla="*/ 631479 h 963507"/>
                <a:gd name="connsiteX10" fmla="*/ 71143 w 869883"/>
                <a:gd name="connsiteY10" fmla="*/ 602536 h 963507"/>
                <a:gd name="connsiteX11" fmla="*/ 100086 w 869883"/>
                <a:gd name="connsiteY11" fmla="*/ 573593 h 963507"/>
                <a:gd name="connsiteX12" fmla="*/ 129029 w 869883"/>
                <a:gd name="connsiteY12" fmla="*/ 602536 h 963507"/>
                <a:gd name="connsiteX13" fmla="*/ 100086 w 869883"/>
                <a:gd name="connsiteY13" fmla="*/ 631479 h 963507"/>
                <a:gd name="connsiteX14" fmla="*/ 100086 w 869883"/>
                <a:gd name="connsiteY14" fmla="*/ 660422 h 963507"/>
                <a:gd name="connsiteX15" fmla="*/ 157972 w 869883"/>
                <a:gd name="connsiteY15" fmla="*/ 602536 h 963507"/>
                <a:gd name="connsiteX16" fmla="*/ 100086 w 869883"/>
                <a:gd name="connsiteY16" fmla="*/ 544650 h 963507"/>
                <a:gd name="connsiteX17" fmla="*/ 42200 w 869883"/>
                <a:gd name="connsiteY17" fmla="*/ 602536 h 963507"/>
                <a:gd name="connsiteX18" fmla="*/ 100086 w 869883"/>
                <a:gd name="connsiteY18" fmla="*/ 660422 h 963507"/>
                <a:gd name="connsiteX19" fmla="*/ 636483 w 869883"/>
                <a:gd name="connsiteY19" fmla="*/ 963507 h 963507"/>
                <a:gd name="connsiteX20" fmla="*/ 423144 w 869883"/>
                <a:gd name="connsiteY20" fmla="*/ 963507 h 963507"/>
                <a:gd name="connsiteX21" fmla="*/ 417256 w 869883"/>
                <a:gd name="connsiteY21" fmla="*/ 959411 h 963507"/>
                <a:gd name="connsiteX22" fmla="*/ 118065 w 869883"/>
                <a:gd name="connsiteY22" fmla="*/ 959411 h 963507"/>
                <a:gd name="connsiteX23" fmla="*/ 118065 w 869883"/>
                <a:gd name="connsiteY23" fmla="*/ 908722 h 963507"/>
                <a:gd name="connsiteX24" fmla="*/ 168754 w 869883"/>
                <a:gd name="connsiteY24" fmla="*/ 858033 h 963507"/>
                <a:gd name="connsiteX25" fmla="*/ 271522 w 869883"/>
                <a:gd name="connsiteY25" fmla="*/ 858033 h 963507"/>
                <a:gd name="connsiteX26" fmla="*/ 44795 w 869883"/>
                <a:gd name="connsiteY26" fmla="*/ 700313 h 963507"/>
                <a:gd name="connsiteX27" fmla="*/ 18708 w 869883"/>
                <a:gd name="connsiteY27" fmla="*/ 554976 h 963507"/>
                <a:gd name="connsiteX28" fmla="*/ 48652 w 869883"/>
                <a:gd name="connsiteY28" fmla="*/ 526299 h 963507"/>
                <a:gd name="connsiteX29" fmla="*/ 74792 w 869883"/>
                <a:gd name="connsiteY29" fmla="*/ 516166 h 963507"/>
                <a:gd name="connsiteX30" fmla="*/ 74213 w 869883"/>
                <a:gd name="connsiteY30" fmla="*/ 514501 h 963507"/>
                <a:gd name="connsiteX31" fmla="*/ 631187 w 869883"/>
                <a:gd name="connsiteY31" fmla="*/ 342364 h 963507"/>
                <a:gd name="connsiteX32" fmla="*/ 297632 w 869883"/>
                <a:gd name="connsiteY32" fmla="*/ 217056 h 963507"/>
                <a:gd name="connsiteX33" fmla="*/ 272796 w 869883"/>
                <a:gd name="connsiteY33" fmla="*/ 228529 h 963507"/>
                <a:gd name="connsiteX34" fmla="*/ 242325 w 869883"/>
                <a:gd name="connsiteY34" fmla="*/ 229885 h 963507"/>
                <a:gd name="connsiteX35" fmla="*/ 218472 w 869883"/>
                <a:gd name="connsiteY35" fmla="*/ 221008 h 963507"/>
                <a:gd name="connsiteX36" fmla="*/ 164724 w 869883"/>
                <a:gd name="connsiteY36" fmla="*/ 258948 h 963507"/>
                <a:gd name="connsiteX37" fmla="*/ 56132 w 869883"/>
                <a:gd name="connsiteY37" fmla="*/ 241600 h 963507"/>
                <a:gd name="connsiteX38" fmla="*/ 6014 w 869883"/>
                <a:gd name="connsiteY38" fmla="*/ 156783 h 963507"/>
                <a:gd name="connsiteX39" fmla="*/ 9869 w 869883"/>
                <a:gd name="connsiteY39" fmla="*/ 132366 h 963507"/>
                <a:gd name="connsiteX40" fmla="*/ 25290 w 869883"/>
                <a:gd name="connsiteY40" fmla="*/ 134936 h 963507"/>
                <a:gd name="connsiteX41" fmla="*/ 77338 w 869883"/>
                <a:gd name="connsiteY41" fmla="*/ 212042 h 963507"/>
                <a:gd name="connsiteX42" fmla="*/ 156371 w 869883"/>
                <a:gd name="connsiteY42" fmla="*/ 224893 h 963507"/>
                <a:gd name="connsiteX43" fmla="*/ 191922 w 869883"/>
                <a:gd name="connsiteY43" fmla="*/ 196932 h 963507"/>
                <a:gd name="connsiteX44" fmla="*/ 178712 w 869883"/>
                <a:gd name="connsiteY44" fmla="*/ 141855 h 963507"/>
                <a:gd name="connsiteX45" fmla="*/ 209717 w 869883"/>
                <a:gd name="connsiteY45" fmla="*/ 91977 h 963507"/>
                <a:gd name="connsiteX46" fmla="*/ 214528 w 869883"/>
                <a:gd name="connsiteY46" fmla="*/ 89741 h 963507"/>
                <a:gd name="connsiteX47" fmla="*/ 186572 w 869883"/>
                <a:gd name="connsiteY47" fmla="*/ 46905 h 963507"/>
                <a:gd name="connsiteX48" fmla="*/ 107539 w 869883"/>
                <a:gd name="connsiteY48" fmla="*/ 34698 h 963507"/>
                <a:gd name="connsiteX49" fmla="*/ 34288 w 869883"/>
                <a:gd name="connsiteY49" fmla="*/ 91884 h 963507"/>
                <a:gd name="connsiteX50" fmla="*/ 18224 w 869883"/>
                <a:gd name="connsiteY50" fmla="*/ 89314 h 963507"/>
                <a:gd name="connsiteX51" fmla="*/ 22079 w 869883"/>
                <a:gd name="connsiteY51" fmla="*/ 64898 h 963507"/>
                <a:gd name="connsiteX52" fmla="*/ 96615 w 869883"/>
                <a:gd name="connsiteY52" fmla="*/ 0 h 963507"/>
                <a:gd name="connsiteX53" fmla="*/ 205206 w 869883"/>
                <a:gd name="connsiteY53" fmla="*/ 17348 h 963507"/>
                <a:gd name="connsiteX54" fmla="*/ 250632 w 869883"/>
                <a:gd name="connsiteY54" fmla="*/ 78961 h 963507"/>
                <a:gd name="connsiteX55" fmla="*/ 266742 w 869883"/>
                <a:gd name="connsiteY55" fmla="*/ 78243 h 963507"/>
                <a:gd name="connsiteX56" fmla="*/ 316620 w 869883"/>
                <a:gd name="connsiteY56" fmla="*/ 109005 h 963507"/>
                <a:gd name="connsiteX57" fmla="*/ 319435 w 869883"/>
                <a:gd name="connsiteY57" fmla="*/ 115098 h 963507"/>
                <a:gd name="connsiteX58" fmla="*/ 803977 w 869883"/>
                <a:gd name="connsiteY58" fmla="*/ 300705 h 963507"/>
                <a:gd name="connsiteX59" fmla="*/ 824626 w 869883"/>
                <a:gd name="connsiteY59" fmla="*/ 306486 h 963507"/>
                <a:gd name="connsiteX60" fmla="*/ 865490 w 869883"/>
                <a:gd name="connsiteY60" fmla="*/ 353933 h 963507"/>
                <a:gd name="connsiteX61" fmla="*/ 813466 w 869883"/>
                <a:gd name="connsiteY61" fmla="*/ 457981 h 963507"/>
                <a:gd name="connsiteX62" fmla="*/ 293089 w 869883"/>
                <a:gd name="connsiteY62" fmla="*/ 618657 h 963507"/>
                <a:gd name="connsiteX63" fmla="*/ 603336 w 869883"/>
                <a:gd name="connsiteY63" fmla="*/ 834477 h 963507"/>
                <a:gd name="connsiteX64" fmla="*/ 625895 w 869883"/>
                <a:gd name="connsiteY64" fmla="*/ 858033 h 963507"/>
                <a:gd name="connsiteX65" fmla="*/ 705014 w 869883"/>
                <a:gd name="connsiteY65" fmla="*/ 858033 h 963507"/>
                <a:gd name="connsiteX66" fmla="*/ 755703 w 869883"/>
                <a:gd name="connsiteY66" fmla="*/ 908722 h 963507"/>
                <a:gd name="connsiteX67" fmla="*/ 755703 w 869883"/>
                <a:gd name="connsiteY67" fmla="*/ 959411 h 963507"/>
                <a:gd name="connsiteX68" fmla="*/ 638257 w 869883"/>
                <a:gd name="connsiteY68" fmla="*/ 959411 h 96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869883" h="963507">
                  <a:moveTo>
                    <a:pt x="249393" y="183621"/>
                  </a:moveTo>
                  <a:cubicBezTo>
                    <a:pt x="265458" y="186191"/>
                    <a:pt x="280878" y="175268"/>
                    <a:pt x="283449" y="159204"/>
                  </a:cubicBezTo>
                  <a:cubicBezTo>
                    <a:pt x="286019" y="143140"/>
                    <a:pt x="275095" y="127719"/>
                    <a:pt x="259032" y="125148"/>
                  </a:cubicBezTo>
                  <a:cubicBezTo>
                    <a:pt x="242968" y="122578"/>
                    <a:pt x="227547" y="133502"/>
                    <a:pt x="224976" y="149565"/>
                  </a:cubicBezTo>
                  <a:cubicBezTo>
                    <a:pt x="221764" y="165630"/>
                    <a:pt x="233329" y="181050"/>
                    <a:pt x="249393" y="183621"/>
                  </a:cubicBezTo>
                  <a:close/>
                  <a:moveTo>
                    <a:pt x="795252" y="408697"/>
                  </a:moveTo>
                  <a:cubicBezTo>
                    <a:pt x="817199" y="404994"/>
                    <a:pt x="829844" y="377537"/>
                    <a:pt x="809612" y="355860"/>
                  </a:cubicBezTo>
                  <a:cubicBezTo>
                    <a:pt x="775572" y="335307"/>
                    <a:pt x="743459" y="374486"/>
                    <a:pt x="771076" y="403388"/>
                  </a:cubicBezTo>
                  <a:cubicBezTo>
                    <a:pt x="779586" y="408526"/>
                    <a:pt x="787936" y="409931"/>
                    <a:pt x="795252" y="408697"/>
                  </a:cubicBezTo>
                  <a:close/>
                  <a:moveTo>
                    <a:pt x="100086" y="631479"/>
                  </a:moveTo>
                  <a:cubicBezTo>
                    <a:pt x="84101" y="631479"/>
                    <a:pt x="71143" y="618521"/>
                    <a:pt x="71143" y="602536"/>
                  </a:cubicBezTo>
                  <a:cubicBezTo>
                    <a:pt x="71143" y="586551"/>
                    <a:pt x="84101" y="573593"/>
                    <a:pt x="100086" y="573593"/>
                  </a:cubicBezTo>
                  <a:cubicBezTo>
                    <a:pt x="116071" y="573593"/>
                    <a:pt x="129029" y="586551"/>
                    <a:pt x="129029" y="602536"/>
                  </a:cubicBezTo>
                  <a:cubicBezTo>
                    <a:pt x="129029" y="618521"/>
                    <a:pt x="116071" y="631479"/>
                    <a:pt x="100086" y="631479"/>
                  </a:cubicBezTo>
                  <a:close/>
                  <a:moveTo>
                    <a:pt x="100086" y="660422"/>
                  </a:moveTo>
                  <a:cubicBezTo>
                    <a:pt x="132056" y="660422"/>
                    <a:pt x="157972" y="634506"/>
                    <a:pt x="157972" y="602536"/>
                  </a:cubicBezTo>
                  <a:cubicBezTo>
                    <a:pt x="157972" y="570566"/>
                    <a:pt x="132056" y="544650"/>
                    <a:pt x="100086" y="544650"/>
                  </a:cubicBezTo>
                  <a:cubicBezTo>
                    <a:pt x="68116" y="544650"/>
                    <a:pt x="42200" y="570566"/>
                    <a:pt x="42200" y="602536"/>
                  </a:cubicBezTo>
                  <a:cubicBezTo>
                    <a:pt x="42200" y="634506"/>
                    <a:pt x="68116" y="660422"/>
                    <a:pt x="100086" y="660422"/>
                  </a:cubicBezTo>
                  <a:close/>
                  <a:moveTo>
                    <a:pt x="636483" y="963507"/>
                  </a:moveTo>
                  <a:lnTo>
                    <a:pt x="423144" y="963507"/>
                  </a:lnTo>
                  <a:lnTo>
                    <a:pt x="417256" y="959411"/>
                  </a:lnTo>
                  <a:lnTo>
                    <a:pt x="118065" y="959411"/>
                  </a:lnTo>
                  <a:lnTo>
                    <a:pt x="118065" y="908722"/>
                  </a:lnTo>
                  <a:cubicBezTo>
                    <a:pt x="118065" y="880727"/>
                    <a:pt x="140759" y="858033"/>
                    <a:pt x="168754" y="858033"/>
                  </a:cubicBezTo>
                  <a:lnTo>
                    <a:pt x="271522" y="858033"/>
                  </a:lnTo>
                  <a:lnTo>
                    <a:pt x="44795" y="700313"/>
                  </a:lnTo>
                  <a:cubicBezTo>
                    <a:pt x="-2543" y="667383"/>
                    <a:pt x="-14222" y="602314"/>
                    <a:pt x="18708" y="554976"/>
                  </a:cubicBezTo>
                  <a:cubicBezTo>
                    <a:pt x="26940" y="543142"/>
                    <a:pt x="37181" y="533536"/>
                    <a:pt x="48652" y="526299"/>
                  </a:cubicBezTo>
                  <a:lnTo>
                    <a:pt x="74792" y="516166"/>
                  </a:lnTo>
                  <a:lnTo>
                    <a:pt x="74213" y="514501"/>
                  </a:lnTo>
                  <a:lnTo>
                    <a:pt x="631187" y="342364"/>
                  </a:lnTo>
                  <a:lnTo>
                    <a:pt x="297632" y="217056"/>
                  </a:lnTo>
                  <a:lnTo>
                    <a:pt x="272796" y="228529"/>
                  </a:lnTo>
                  <a:cubicBezTo>
                    <a:pt x="263087" y="230929"/>
                    <a:pt x="252766" y="231491"/>
                    <a:pt x="242325" y="229885"/>
                  </a:cubicBezTo>
                  <a:lnTo>
                    <a:pt x="218472" y="221008"/>
                  </a:lnTo>
                  <a:lnTo>
                    <a:pt x="164724" y="258948"/>
                  </a:lnTo>
                  <a:lnTo>
                    <a:pt x="56132" y="241600"/>
                  </a:lnTo>
                  <a:lnTo>
                    <a:pt x="6014" y="156783"/>
                  </a:lnTo>
                  <a:lnTo>
                    <a:pt x="9869" y="132366"/>
                  </a:lnTo>
                  <a:lnTo>
                    <a:pt x="25290" y="134936"/>
                  </a:lnTo>
                  <a:lnTo>
                    <a:pt x="77338" y="212042"/>
                  </a:lnTo>
                  <a:lnTo>
                    <a:pt x="156371" y="224893"/>
                  </a:lnTo>
                  <a:lnTo>
                    <a:pt x="191922" y="196932"/>
                  </a:lnTo>
                  <a:lnTo>
                    <a:pt x="178712" y="141855"/>
                  </a:lnTo>
                  <a:cubicBezTo>
                    <a:pt x="182247" y="120972"/>
                    <a:pt x="193813" y="103463"/>
                    <a:pt x="209717" y="91977"/>
                  </a:cubicBezTo>
                  <a:lnTo>
                    <a:pt x="214528" y="89741"/>
                  </a:lnTo>
                  <a:lnTo>
                    <a:pt x="186572" y="46905"/>
                  </a:lnTo>
                  <a:lnTo>
                    <a:pt x="107539" y="34698"/>
                  </a:lnTo>
                  <a:lnTo>
                    <a:pt x="34288" y="91884"/>
                  </a:lnTo>
                  <a:lnTo>
                    <a:pt x="18224" y="89314"/>
                  </a:lnTo>
                  <a:lnTo>
                    <a:pt x="22079" y="64898"/>
                  </a:lnTo>
                  <a:lnTo>
                    <a:pt x="96615" y="0"/>
                  </a:lnTo>
                  <a:lnTo>
                    <a:pt x="205206" y="17348"/>
                  </a:lnTo>
                  <a:lnTo>
                    <a:pt x="250632" y="78961"/>
                  </a:lnTo>
                  <a:lnTo>
                    <a:pt x="266742" y="78243"/>
                  </a:lnTo>
                  <a:cubicBezTo>
                    <a:pt x="287625" y="81456"/>
                    <a:pt x="305135" y="93022"/>
                    <a:pt x="316620" y="109005"/>
                  </a:cubicBezTo>
                  <a:lnTo>
                    <a:pt x="319435" y="115098"/>
                  </a:lnTo>
                  <a:lnTo>
                    <a:pt x="803977" y="300705"/>
                  </a:lnTo>
                  <a:lnTo>
                    <a:pt x="824626" y="306486"/>
                  </a:lnTo>
                  <a:cubicBezTo>
                    <a:pt x="843332" y="315879"/>
                    <a:pt x="858425" y="332417"/>
                    <a:pt x="865490" y="353933"/>
                  </a:cubicBezTo>
                  <a:cubicBezTo>
                    <a:pt x="880262" y="397608"/>
                    <a:pt x="856498" y="443851"/>
                    <a:pt x="813466" y="457981"/>
                  </a:cubicBezTo>
                  <a:lnTo>
                    <a:pt x="293089" y="618657"/>
                  </a:lnTo>
                  <a:lnTo>
                    <a:pt x="603336" y="834477"/>
                  </a:lnTo>
                  <a:lnTo>
                    <a:pt x="625895" y="858033"/>
                  </a:lnTo>
                  <a:lnTo>
                    <a:pt x="705014" y="858033"/>
                  </a:lnTo>
                  <a:cubicBezTo>
                    <a:pt x="733009" y="858033"/>
                    <a:pt x="755703" y="880727"/>
                    <a:pt x="755703" y="908722"/>
                  </a:cubicBezTo>
                  <a:lnTo>
                    <a:pt x="755703" y="959411"/>
                  </a:lnTo>
                  <a:lnTo>
                    <a:pt x="638257" y="9594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rapezoid 24">
              <a:extLst>
                <a:ext uri="{FF2B5EF4-FFF2-40B4-BE49-F238E27FC236}">
                  <a16:creationId xmlns:a16="http://schemas.microsoft.com/office/drawing/2014/main" id="{31D460DF-0640-47FB-8F04-195A1FD52078}"/>
                </a:ext>
              </a:extLst>
            </p:cNvPr>
            <p:cNvSpPr>
              <a:spLocks noChangeAspect="1"/>
            </p:cNvSpPr>
            <p:nvPr/>
          </p:nvSpPr>
          <p:spPr>
            <a:xfrm rot="8369018">
              <a:off x="6543417" y="2652941"/>
              <a:ext cx="1146180" cy="1157101"/>
            </a:xfrm>
            <a:custGeom>
              <a:avLst/>
              <a:gdLst/>
              <a:ahLst/>
              <a:cxnLst/>
              <a:rect l="l" t="t" r="r" b="b"/>
              <a:pathLst>
                <a:path w="4411086" h="4453092">
                  <a:moveTo>
                    <a:pt x="3095887" y="1153910"/>
                  </a:moveTo>
                  <a:cubicBezTo>
                    <a:pt x="3119009" y="1174647"/>
                    <a:pt x="3146597" y="1191685"/>
                    <a:pt x="3177861" y="1203446"/>
                  </a:cubicBezTo>
                  <a:cubicBezTo>
                    <a:pt x="3302917" y="1250492"/>
                    <a:pt x="3439398" y="1195315"/>
                    <a:pt x="3482703" y="1080205"/>
                  </a:cubicBezTo>
                  <a:cubicBezTo>
                    <a:pt x="3526008" y="965093"/>
                    <a:pt x="3459737" y="833641"/>
                    <a:pt x="3334683" y="786595"/>
                  </a:cubicBezTo>
                  <a:cubicBezTo>
                    <a:pt x="3209628" y="739549"/>
                    <a:pt x="3073147" y="794724"/>
                    <a:pt x="3029841" y="909836"/>
                  </a:cubicBezTo>
                  <a:cubicBezTo>
                    <a:pt x="2997363" y="996169"/>
                    <a:pt x="3026521" y="1091695"/>
                    <a:pt x="3095887" y="1153910"/>
                  </a:cubicBezTo>
                  <a:close/>
                  <a:moveTo>
                    <a:pt x="3521423" y="1860548"/>
                  </a:moveTo>
                  <a:cubicBezTo>
                    <a:pt x="3544546" y="1881285"/>
                    <a:pt x="3572135" y="1898322"/>
                    <a:pt x="3603399" y="1910084"/>
                  </a:cubicBezTo>
                  <a:cubicBezTo>
                    <a:pt x="3728453" y="1957130"/>
                    <a:pt x="3864935" y="1901953"/>
                    <a:pt x="3908240" y="1786842"/>
                  </a:cubicBezTo>
                  <a:cubicBezTo>
                    <a:pt x="3951546" y="1671732"/>
                    <a:pt x="3885275" y="1540278"/>
                    <a:pt x="3760220" y="1493232"/>
                  </a:cubicBezTo>
                  <a:cubicBezTo>
                    <a:pt x="3635166" y="1446186"/>
                    <a:pt x="3498684" y="1501363"/>
                    <a:pt x="3455379" y="1616474"/>
                  </a:cubicBezTo>
                  <a:cubicBezTo>
                    <a:pt x="3422900" y="1702807"/>
                    <a:pt x="3452057" y="1798333"/>
                    <a:pt x="3521423" y="1860548"/>
                  </a:cubicBezTo>
                  <a:close/>
                  <a:moveTo>
                    <a:pt x="3507502" y="2659088"/>
                  </a:moveTo>
                  <a:cubicBezTo>
                    <a:pt x="3530625" y="2679826"/>
                    <a:pt x="3558214" y="2696863"/>
                    <a:pt x="3589478" y="2708624"/>
                  </a:cubicBezTo>
                  <a:cubicBezTo>
                    <a:pt x="3714532" y="2755670"/>
                    <a:pt x="3851014" y="2700494"/>
                    <a:pt x="3894319" y="2585383"/>
                  </a:cubicBezTo>
                  <a:cubicBezTo>
                    <a:pt x="3937624" y="2470273"/>
                    <a:pt x="3871353" y="2338820"/>
                    <a:pt x="3746299" y="2291774"/>
                  </a:cubicBezTo>
                  <a:cubicBezTo>
                    <a:pt x="3621245" y="2244728"/>
                    <a:pt x="3484763" y="2299905"/>
                    <a:pt x="3441458" y="2415014"/>
                  </a:cubicBezTo>
                  <a:cubicBezTo>
                    <a:pt x="3408979" y="2501348"/>
                    <a:pt x="3438136" y="2596873"/>
                    <a:pt x="3507502" y="2659088"/>
                  </a:cubicBezTo>
                  <a:close/>
                  <a:moveTo>
                    <a:pt x="2750047" y="3029987"/>
                  </a:moveTo>
                  <a:cubicBezTo>
                    <a:pt x="2773168" y="3050726"/>
                    <a:pt x="2800759" y="3067763"/>
                    <a:pt x="2832021" y="3079524"/>
                  </a:cubicBezTo>
                  <a:cubicBezTo>
                    <a:pt x="2957076" y="3126570"/>
                    <a:pt x="3093558" y="3071393"/>
                    <a:pt x="3136863" y="2956283"/>
                  </a:cubicBezTo>
                  <a:cubicBezTo>
                    <a:pt x="3180168" y="2841172"/>
                    <a:pt x="3113897" y="2709719"/>
                    <a:pt x="2988843" y="2662673"/>
                  </a:cubicBezTo>
                  <a:cubicBezTo>
                    <a:pt x="2863789" y="2615627"/>
                    <a:pt x="2727307" y="2670804"/>
                    <a:pt x="2684001" y="2785914"/>
                  </a:cubicBezTo>
                  <a:cubicBezTo>
                    <a:pt x="2651523" y="2872247"/>
                    <a:pt x="2680681" y="2967773"/>
                    <a:pt x="2750047" y="3029987"/>
                  </a:cubicBezTo>
                  <a:close/>
                  <a:moveTo>
                    <a:pt x="1666926" y="2573567"/>
                  </a:moveTo>
                  <a:lnTo>
                    <a:pt x="1775047" y="423729"/>
                  </a:lnTo>
                  <a:lnTo>
                    <a:pt x="1991290" y="423729"/>
                  </a:lnTo>
                  <a:lnTo>
                    <a:pt x="2099411" y="2573567"/>
                  </a:lnTo>
                  <a:close/>
                  <a:moveTo>
                    <a:pt x="1154974" y="2568578"/>
                  </a:moveTo>
                  <a:cubicBezTo>
                    <a:pt x="1178096" y="2589317"/>
                    <a:pt x="1205685" y="2606354"/>
                    <a:pt x="1236949" y="2618115"/>
                  </a:cubicBezTo>
                  <a:cubicBezTo>
                    <a:pt x="1362003" y="2665161"/>
                    <a:pt x="1498485" y="2609985"/>
                    <a:pt x="1541790" y="2494874"/>
                  </a:cubicBezTo>
                  <a:cubicBezTo>
                    <a:pt x="1585096" y="2379763"/>
                    <a:pt x="1518825" y="2248310"/>
                    <a:pt x="1393770" y="2201264"/>
                  </a:cubicBezTo>
                  <a:cubicBezTo>
                    <a:pt x="1268716" y="2154218"/>
                    <a:pt x="1132234" y="2209394"/>
                    <a:pt x="1088929" y="2324505"/>
                  </a:cubicBezTo>
                  <a:cubicBezTo>
                    <a:pt x="1056450" y="2410839"/>
                    <a:pt x="1085608" y="2506364"/>
                    <a:pt x="1154974" y="2568578"/>
                  </a:cubicBezTo>
                  <a:close/>
                  <a:moveTo>
                    <a:pt x="1811301" y="3132571"/>
                  </a:moveTo>
                  <a:lnTo>
                    <a:pt x="1704026" y="2663196"/>
                  </a:lnTo>
                  <a:lnTo>
                    <a:pt x="2117930" y="2682436"/>
                  </a:lnTo>
                  <a:lnTo>
                    <a:pt x="1967575" y="3139835"/>
                  </a:lnTo>
                  <a:close/>
                  <a:moveTo>
                    <a:pt x="474734" y="2026084"/>
                  </a:moveTo>
                  <a:cubicBezTo>
                    <a:pt x="497856" y="2046823"/>
                    <a:pt x="525445" y="2063859"/>
                    <a:pt x="556709" y="2075621"/>
                  </a:cubicBezTo>
                  <a:cubicBezTo>
                    <a:pt x="681763" y="2122667"/>
                    <a:pt x="818245" y="2067490"/>
                    <a:pt x="861550" y="1952380"/>
                  </a:cubicBezTo>
                  <a:cubicBezTo>
                    <a:pt x="904855" y="1837269"/>
                    <a:pt x="838584" y="1705816"/>
                    <a:pt x="713530" y="1658770"/>
                  </a:cubicBezTo>
                  <a:cubicBezTo>
                    <a:pt x="588476" y="1611724"/>
                    <a:pt x="451994" y="1666900"/>
                    <a:pt x="408689" y="1782011"/>
                  </a:cubicBezTo>
                  <a:cubicBezTo>
                    <a:pt x="376210" y="1868344"/>
                    <a:pt x="405367" y="1963870"/>
                    <a:pt x="474734" y="2026084"/>
                  </a:cubicBezTo>
                  <a:close/>
                  <a:moveTo>
                    <a:pt x="470005" y="2517620"/>
                  </a:moveTo>
                  <a:cubicBezTo>
                    <a:pt x="142796" y="2243059"/>
                    <a:pt x="-69074" y="1913805"/>
                    <a:pt x="20698" y="1573981"/>
                  </a:cubicBezTo>
                  <a:cubicBezTo>
                    <a:pt x="290062" y="677171"/>
                    <a:pt x="1131284" y="1373424"/>
                    <a:pt x="1417683" y="1157395"/>
                  </a:cubicBezTo>
                  <a:cubicBezTo>
                    <a:pt x="1704082" y="941367"/>
                    <a:pt x="795764" y="512391"/>
                    <a:pt x="1486994" y="164947"/>
                  </a:cubicBezTo>
                  <a:cubicBezTo>
                    <a:pt x="1963635" y="-91969"/>
                    <a:pt x="2301495" y="-33140"/>
                    <a:pt x="2924035" y="233397"/>
                  </a:cubicBezTo>
                  <a:cubicBezTo>
                    <a:pt x="3546575" y="499935"/>
                    <a:pt x="4682373" y="1460700"/>
                    <a:pt x="4352060" y="2410274"/>
                  </a:cubicBezTo>
                  <a:cubicBezTo>
                    <a:pt x="4055563" y="3262631"/>
                    <a:pt x="2903863" y="3342769"/>
                    <a:pt x="2149143" y="3248705"/>
                  </a:cubicBezTo>
                  <a:cubicBezTo>
                    <a:pt x="2120485" y="3221681"/>
                    <a:pt x="2088781" y="3200633"/>
                    <a:pt x="2056697" y="3184977"/>
                  </a:cubicBezTo>
                  <a:lnTo>
                    <a:pt x="2029525" y="3174239"/>
                  </a:lnTo>
                  <a:lnTo>
                    <a:pt x="2074465" y="2961096"/>
                  </a:lnTo>
                  <a:cubicBezTo>
                    <a:pt x="2174448" y="2968058"/>
                    <a:pt x="2268303" y="2914369"/>
                    <a:pt x="2302852" y="2822534"/>
                  </a:cubicBezTo>
                  <a:cubicBezTo>
                    <a:pt x="2344980" y="2710550"/>
                    <a:pt x="2283405" y="2583099"/>
                    <a:pt x="2164586" y="2533664"/>
                  </a:cubicBezTo>
                  <a:lnTo>
                    <a:pt x="2177079" y="2474412"/>
                  </a:lnTo>
                  <a:lnTo>
                    <a:pt x="2181423" y="2474420"/>
                  </a:lnTo>
                  <a:lnTo>
                    <a:pt x="2180348" y="2458905"/>
                  </a:lnTo>
                  <a:lnTo>
                    <a:pt x="2183345" y="2444691"/>
                  </a:lnTo>
                  <a:lnTo>
                    <a:pt x="2179364" y="2444684"/>
                  </a:lnTo>
                  <a:lnTo>
                    <a:pt x="2069296" y="855315"/>
                  </a:lnTo>
                  <a:cubicBezTo>
                    <a:pt x="2264713" y="815272"/>
                    <a:pt x="2400776" y="670372"/>
                    <a:pt x="2376696" y="524656"/>
                  </a:cubicBezTo>
                  <a:cubicBezTo>
                    <a:pt x="2351678" y="373263"/>
                    <a:pt x="2163271" y="278317"/>
                    <a:pt x="1955875" y="312591"/>
                  </a:cubicBezTo>
                  <a:cubicBezTo>
                    <a:pt x="1748480" y="346862"/>
                    <a:pt x="1600634" y="497374"/>
                    <a:pt x="1625652" y="648768"/>
                  </a:cubicBezTo>
                  <a:cubicBezTo>
                    <a:pt x="1635034" y="705540"/>
                    <a:pt x="1667392" y="754373"/>
                    <a:pt x="1715112" y="791433"/>
                  </a:cubicBezTo>
                  <a:lnTo>
                    <a:pt x="1728511" y="799403"/>
                  </a:lnTo>
                  <a:lnTo>
                    <a:pt x="1608970" y="2443607"/>
                  </a:lnTo>
                  <a:lnTo>
                    <a:pt x="1608731" y="2443607"/>
                  </a:lnTo>
                  <a:lnTo>
                    <a:pt x="1608909" y="2444461"/>
                  </a:lnTo>
                  <a:lnTo>
                    <a:pt x="1606809" y="2473335"/>
                  </a:lnTo>
                  <a:lnTo>
                    <a:pt x="1614885" y="2473351"/>
                  </a:lnTo>
                  <a:lnTo>
                    <a:pt x="1760460" y="3176931"/>
                  </a:lnTo>
                  <a:cubicBezTo>
                    <a:pt x="1363839" y="3071567"/>
                    <a:pt x="842276" y="2829991"/>
                    <a:pt x="470005" y="2517620"/>
                  </a:cubicBezTo>
                  <a:close/>
                  <a:moveTo>
                    <a:pt x="1703651" y="4144665"/>
                  </a:moveTo>
                  <a:cubicBezTo>
                    <a:pt x="1692426" y="4135382"/>
                    <a:pt x="1682479" y="4126471"/>
                    <a:pt x="1673433" y="4117764"/>
                  </a:cubicBezTo>
                  <a:cubicBezTo>
                    <a:pt x="1630012" y="4075967"/>
                    <a:pt x="1607344" y="4038835"/>
                    <a:pt x="1563711" y="3987474"/>
                  </a:cubicBezTo>
                  <a:cubicBezTo>
                    <a:pt x="1428119" y="3754817"/>
                    <a:pt x="1459551" y="3514918"/>
                    <a:pt x="1577437" y="3369529"/>
                  </a:cubicBezTo>
                  <a:cubicBezTo>
                    <a:pt x="1695323" y="3224139"/>
                    <a:pt x="1812160" y="3189516"/>
                    <a:pt x="1943877" y="3254126"/>
                  </a:cubicBezTo>
                  <a:cubicBezTo>
                    <a:pt x="2075594" y="3318736"/>
                    <a:pt x="2201944" y="3486346"/>
                    <a:pt x="2150195" y="3720844"/>
                  </a:cubicBezTo>
                  <a:cubicBezTo>
                    <a:pt x="2053054" y="4010881"/>
                    <a:pt x="2046121" y="3999957"/>
                    <a:pt x="2256634" y="4453092"/>
                  </a:cubicBezTo>
                  <a:cubicBezTo>
                    <a:pt x="1923422" y="4292924"/>
                    <a:pt x="1782225" y="4209649"/>
                    <a:pt x="1703651" y="414466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5CF2213-852E-4240-813E-B4BEE73B7B5F}"/>
                </a:ext>
              </a:extLst>
            </p:cNvPr>
            <p:cNvGrpSpPr/>
            <p:nvPr/>
          </p:nvGrpSpPr>
          <p:grpSpPr>
            <a:xfrm>
              <a:off x="7721588" y="2772298"/>
              <a:ext cx="988480" cy="987025"/>
              <a:chOff x="2611714" y="1452659"/>
              <a:chExt cx="3963104" cy="3957283"/>
            </a:xfrm>
            <a:solidFill>
              <a:schemeClr val="bg1"/>
            </a:solidFill>
          </p:grpSpPr>
          <p:sp>
            <p:nvSpPr>
              <p:cNvPr id="17" name="Round Same Side Corner Rectangle 4">
                <a:extLst>
                  <a:ext uri="{FF2B5EF4-FFF2-40B4-BE49-F238E27FC236}">
                    <a16:creationId xmlns:a16="http://schemas.microsoft.com/office/drawing/2014/main" id="{15E8845B-2966-4D6E-BF28-D4FFBE0924ED}"/>
                  </a:ext>
                </a:extLst>
              </p:cNvPr>
              <p:cNvSpPr/>
              <p:nvPr/>
            </p:nvSpPr>
            <p:spPr>
              <a:xfrm rot="5400000">
                <a:off x="3996576" y="67797"/>
                <a:ext cx="1193379" cy="3963104"/>
              </a:xfrm>
              <a:custGeom>
                <a:avLst/>
                <a:gdLst>
                  <a:gd name="connsiteX0" fmla="*/ 259607 w 792088"/>
                  <a:gd name="connsiteY0" fmla="*/ 0 h 4005634"/>
                  <a:gd name="connsiteX1" fmla="*/ 532481 w 792088"/>
                  <a:gd name="connsiteY1" fmla="*/ 0 h 4005634"/>
                  <a:gd name="connsiteX2" fmla="*/ 792088 w 792088"/>
                  <a:gd name="connsiteY2" fmla="*/ 259607 h 4005634"/>
                  <a:gd name="connsiteX3" fmla="*/ 792088 w 792088"/>
                  <a:gd name="connsiteY3" fmla="*/ 4005634 h 4005634"/>
                  <a:gd name="connsiteX4" fmla="*/ 792088 w 792088"/>
                  <a:gd name="connsiteY4" fmla="*/ 4005634 h 4005634"/>
                  <a:gd name="connsiteX5" fmla="*/ 0 w 792088"/>
                  <a:gd name="connsiteY5" fmla="*/ 4005634 h 4005634"/>
                  <a:gd name="connsiteX6" fmla="*/ 0 w 792088"/>
                  <a:gd name="connsiteY6" fmla="*/ 4005634 h 4005634"/>
                  <a:gd name="connsiteX7" fmla="*/ 0 w 792088"/>
                  <a:gd name="connsiteY7" fmla="*/ 259607 h 4005634"/>
                  <a:gd name="connsiteX8" fmla="*/ 259607 w 792088"/>
                  <a:gd name="connsiteY8" fmla="*/ 0 h 4005634"/>
                  <a:gd name="connsiteX0" fmla="*/ 270239 w 802720"/>
                  <a:gd name="connsiteY0" fmla="*/ 0 h 4005634"/>
                  <a:gd name="connsiteX1" fmla="*/ 543113 w 802720"/>
                  <a:gd name="connsiteY1" fmla="*/ 0 h 4005634"/>
                  <a:gd name="connsiteX2" fmla="*/ 802720 w 802720"/>
                  <a:gd name="connsiteY2" fmla="*/ 259607 h 4005634"/>
                  <a:gd name="connsiteX3" fmla="*/ 802720 w 802720"/>
                  <a:gd name="connsiteY3" fmla="*/ 4005634 h 4005634"/>
                  <a:gd name="connsiteX4" fmla="*/ 802720 w 802720"/>
                  <a:gd name="connsiteY4" fmla="*/ 4005634 h 4005634"/>
                  <a:gd name="connsiteX5" fmla="*/ 10632 w 802720"/>
                  <a:gd name="connsiteY5" fmla="*/ 4005634 h 4005634"/>
                  <a:gd name="connsiteX6" fmla="*/ 0 w 802720"/>
                  <a:gd name="connsiteY6" fmla="*/ 3590965 h 4005634"/>
                  <a:gd name="connsiteX7" fmla="*/ 10632 w 802720"/>
                  <a:gd name="connsiteY7" fmla="*/ 259607 h 4005634"/>
                  <a:gd name="connsiteX8" fmla="*/ 270239 w 802720"/>
                  <a:gd name="connsiteY8" fmla="*/ 0 h 4005634"/>
                  <a:gd name="connsiteX0" fmla="*/ 280872 w 813353"/>
                  <a:gd name="connsiteY0" fmla="*/ 0 h 4005634"/>
                  <a:gd name="connsiteX1" fmla="*/ 553746 w 813353"/>
                  <a:gd name="connsiteY1" fmla="*/ 0 h 4005634"/>
                  <a:gd name="connsiteX2" fmla="*/ 813353 w 813353"/>
                  <a:gd name="connsiteY2" fmla="*/ 259607 h 4005634"/>
                  <a:gd name="connsiteX3" fmla="*/ 813353 w 813353"/>
                  <a:gd name="connsiteY3" fmla="*/ 4005634 h 4005634"/>
                  <a:gd name="connsiteX4" fmla="*/ 813353 w 813353"/>
                  <a:gd name="connsiteY4" fmla="*/ 4005634 h 4005634"/>
                  <a:gd name="connsiteX5" fmla="*/ 21265 w 813353"/>
                  <a:gd name="connsiteY5" fmla="*/ 4005634 h 4005634"/>
                  <a:gd name="connsiteX6" fmla="*/ 0 w 813353"/>
                  <a:gd name="connsiteY6" fmla="*/ 3590965 h 4005634"/>
                  <a:gd name="connsiteX7" fmla="*/ 21265 w 813353"/>
                  <a:gd name="connsiteY7" fmla="*/ 259607 h 4005634"/>
                  <a:gd name="connsiteX8" fmla="*/ 280872 w 813353"/>
                  <a:gd name="connsiteY8" fmla="*/ 0 h 4005634"/>
                  <a:gd name="connsiteX0" fmla="*/ 259607 w 792088"/>
                  <a:gd name="connsiteY0" fmla="*/ 0 h 4005634"/>
                  <a:gd name="connsiteX1" fmla="*/ 532481 w 792088"/>
                  <a:gd name="connsiteY1" fmla="*/ 0 h 4005634"/>
                  <a:gd name="connsiteX2" fmla="*/ 792088 w 792088"/>
                  <a:gd name="connsiteY2" fmla="*/ 259607 h 4005634"/>
                  <a:gd name="connsiteX3" fmla="*/ 792088 w 792088"/>
                  <a:gd name="connsiteY3" fmla="*/ 4005634 h 4005634"/>
                  <a:gd name="connsiteX4" fmla="*/ 792088 w 792088"/>
                  <a:gd name="connsiteY4" fmla="*/ 4005634 h 4005634"/>
                  <a:gd name="connsiteX5" fmla="*/ 0 w 792088"/>
                  <a:gd name="connsiteY5" fmla="*/ 4005634 h 4005634"/>
                  <a:gd name="connsiteX6" fmla="*/ 0 w 792088"/>
                  <a:gd name="connsiteY6" fmla="*/ 259607 h 4005634"/>
                  <a:gd name="connsiteX7" fmla="*/ 259607 w 792088"/>
                  <a:gd name="connsiteY7" fmla="*/ 0 h 4005634"/>
                  <a:gd name="connsiteX0" fmla="*/ 259607 w 792088"/>
                  <a:gd name="connsiteY0" fmla="*/ 0 h 4005634"/>
                  <a:gd name="connsiteX1" fmla="*/ 532481 w 792088"/>
                  <a:gd name="connsiteY1" fmla="*/ 0 h 4005634"/>
                  <a:gd name="connsiteX2" fmla="*/ 792088 w 792088"/>
                  <a:gd name="connsiteY2" fmla="*/ 259607 h 4005634"/>
                  <a:gd name="connsiteX3" fmla="*/ 792088 w 792088"/>
                  <a:gd name="connsiteY3" fmla="*/ 4005634 h 4005634"/>
                  <a:gd name="connsiteX4" fmla="*/ 792088 w 792088"/>
                  <a:gd name="connsiteY4" fmla="*/ 4005634 h 4005634"/>
                  <a:gd name="connsiteX5" fmla="*/ 10633 w 792088"/>
                  <a:gd name="connsiteY5" fmla="*/ 3101867 h 4005634"/>
                  <a:gd name="connsiteX6" fmla="*/ 0 w 792088"/>
                  <a:gd name="connsiteY6" fmla="*/ 259607 h 4005634"/>
                  <a:gd name="connsiteX7" fmla="*/ 259607 w 792088"/>
                  <a:gd name="connsiteY7" fmla="*/ 0 h 4005634"/>
                  <a:gd name="connsiteX0" fmla="*/ 259607 w 792088"/>
                  <a:gd name="connsiteY0" fmla="*/ 0 h 4005634"/>
                  <a:gd name="connsiteX1" fmla="*/ 532481 w 792088"/>
                  <a:gd name="connsiteY1" fmla="*/ 0 h 4005634"/>
                  <a:gd name="connsiteX2" fmla="*/ 792088 w 792088"/>
                  <a:gd name="connsiteY2" fmla="*/ 259607 h 4005634"/>
                  <a:gd name="connsiteX3" fmla="*/ 792088 w 792088"/>
                  <a:gd name="connsiteY3" fmla="*/ 4005634 h 4005634"/>
                  <a:gd name="connsiteX4" fmla="*/ 792088 w 792088"/>
                  <a:gd name="connsiteY4" fmla="*/ 4005634 h 4005634"/>
                  <a:gd name="connsiteX5" fmla="*/ 10633 w 792088"/>
                  <a:gd name="connsiteY5" fmla="*/ 3101867 h 4005634"/>
                  <a:gd name="connsiteX6" fmla="*/ 0 w 792088"/>
                  <a:gd name="connsiteY6" fmla="*/ 259607 h 4005634"/>
                  <a:gd name="connsiteX7" fmla="*/ 259607 w 792088"/>
                  <a:gd name="connsiteY7" fmla="*/ 0 h 4005634"/>
                  <a:gd name="connsiteX0" fmla="*/ 259607 w 1004739"/>
                  <a:gd name="connsiteY0" fmla="*/ 0 h 4005634"/>
                  <a:gd name="connsiteX1" fmla="*/ 532481 w 1004739"/>
                  <a:gd name="connsiteY1" fmla="*/ 0 h 4005634"/>
                  <a:gd name="connsiteX2" fmla="*/ 792088 w 1004739"/>
                  <a:gd name="connsiteY2" fmla="*/ 259607 h 4005634"/>
                  <a:gd name="connsiteX3" fmla="*/ 792088 w 1004739"/>
                  <a:gd name="connsiteY3" fmla="*/ 4005634 h 4005634"/>
                  <a:gd name="connsiteX4" fmla="*/ 1004739 w 1004739"/>
                  <a:gd name="connsiteY4" fmla="*/ 3941839 h 4005634"/>
                  <a:gd name="connsiteX5" fmla="*/ 10633 w 1004739"/>
                  <a:gd name="connsiteY5" fmla="*/ 3101867 h 4005634"/>
                  <a:gd name="connsiteX6" fmla="*/ 0 w 1004739"/>
                  <a:gd name="connsiteY6" fmla="*/ 259607 h 4005634"/>
                  <a:gd name="connsiteX7" fmla="*/ 259607 w 1004739"/>
                  <a:gd name="connsiteY7" fmla="*/ 0 h 4005634"/>
                  <a:gd name="connsiteX0" fmla="*/ 259607 w 1004739"/>
                  <a:gd name="connsiteY0" fmla="*/ 0 h 4005634"/>
                  <a:gd name="connsiteX1" fmla="*/ 532481 w 1004739"/>
                  <a:gd name="connsiteY1" fmla="*/ 0 h 4005634"/>
                  <a:gd name="connsiteX2" fmla="*/ 792088 w 1004739"/>
                  <a:gd name="connsiteY2" fmla="*/ 259607 h 4005634"/>
                  <a:gd name="connsiteX3" fmla="*/ 792090 w 1004739"/>
                  <a:gd name="connsiteY3" fmla="*/ 4005634 h 4005634"/>
                  <a:gd name="connsiteX4" fmla="*/ 1004739 w 1004739"/>
                  <a:gd name="connsiteY4" fmla="*/ 3941839 h 4005634"/>
                  <a:gd name="connsiteX5" fmla="*/ 10633 w 1004739"/>
                  <a:gd name="connsiteY5" fmla="*/ 3101867 h 4005634"/>
                  <a:gd name="connsiteX6" fmla="*/ 0 w 1004739"/>
                  <a:gd name="connsiteY6" fmla="*/ 259607 h 4005634"/>
                  <a:gd name="connsiteX7" fmla="*/ 259607 w 1004739"/>
                  <a:gd name="connsiteY7" fmla="*/ 0 h 4005634"/>
                  <a:gd name="connsiteX0" fmla="*/ 259607 w 1004739"/>
                  <a:gd name="connsiteY0" fmla="*/ 0 h 4016266"/>
                  <a:gd name="connsiteX1" fmla="*/ 532481 w 1004739"/>
                  <a:gd name="connsiteY1" fmla="*/ 0 h 4016266"/>
                  <a:gd name="connsiteX2" fmla="*/ 792088 w 1004739"/>
                  <a:gd name="connsiteY2" fmla="*/ 259607 h 4016266"/>
                  <a:gd name="connsiteX3" fmla="*/ 802725 w 1004739"/>
                  <a:gd name="connsiteY3" fmla="*/ 4016266 h 4016266"/>
                  <a:gd name="connsiteX4" fmla="*/ 1004739 w 1004739"/>
                  <a:gd name="connsiteY4" fmla="*/ 3941839 h 4016266"/>
                  <a:gd name="connsiteX5" fmla="*/ 10633 w 1004739"/>
                  <a:gd name="connsiteY5" fmla="*/ 3101867 h 4016266"/>
                  <a:gd name="connsiteX6" fmla="*/ 0 w 1004739"/>
                  <a:gd name="connsiteY6" fmla="*/ 259607 h 4016266"/>
                  <a:gd name="connsiteX7" fmla="*/ 259607 w 1004739"/>
                  <a:gd name="connsiteY7" fmla="*/ 0 h 4016266"/>
                  <a:gd name="connsiteX0" fmla="*/ 259607 w 1040242"/>
                  <a:gd name="connsiteY0" fmla="*/ 0 h 3941839"/>
                  <a:gd name="connsiteX1" fmla="*/ 532481 w 1040242"/>
                  <a:gd name="connsiteY1" fmla="*/ 0 h 3941839"/>
                  <a:gd name="connsiteX2" fmla="*/ 792088 w 1040242"/>
                  <a:gd name="connsiteY2" fmla="*/ 259607 h 3941839"/>
                  <a:gd name="connsiteX3" fmla="*/ 1004739 w 1040242"/>
                  <a:gd name="connsiteY3" fmla="*/ 3941839 h 3941839"/>
                  <a:gd name="connsiteX4" fmla="*/ 10633 w 1040242"/>
                  <a:gd name="connsiteY4" fmla="*/ 3101867 h 3941839"/>
                  <a:gd name="connsiteX5" fmla="*/ 0 w 1040242"/>
                  <a:gd name="connsiteY5" fmla="*/ 259607 h 3941839"/>
                  <a:gd name="connsiteX6" fmla="*/ 259607 w 1040242"/>
                  <a:gd name="connsiteY6" fmla="*/ 0 h 3941839"/>
                  <a:gd name="connsiteX0" fmla="*/ 259607 w 1384020"/>
                  <a:gd name="connsiteY0" fmla="*/ 0 h 3984369"/>
                  <a:gd name="connsiteX1" fmla="*/ 532481 w 1384020"/>
                  <a:gd name="connsiteY1" fmla="*/ 0 h 3984369"/>
                  <a:gd name="connsiteX2" fmla="*/ 792088 w 1384020"/>
                  <a:gd name="connsiteY2" fmla="*/ 259607 h 3984369"/>
                  <a:gd name="connsiteX3" fmla="*/ 1366248 w 1384020"/>
                  <a:gd name="connsiteY3" fmla="*/ 3984369 h 3984369"/>
                  <a:gd name="connsiteX4" fmla="*/ 10633 w 1384020"/>
                  <a:gd name="connsiteY4" fmla="*/ 3101867 h 3984369"/>
                  <a:gd name="connsiteX5" fmla="*/ 0 w 1384020"/>
                  <a:gd name="connsiteY5" fmla="*/ 259607 h 3984369"/>
                  <a:gd name="connsiteX6" fmla="*/ 259607 w 1384020"/>
                  <a:gd name="connsiteY6" fmla="*/ 0 h 3984369"/>
                  <a:gd name="connsiteX0" fmla="*/ 259607 w 1128565"/>
                  <a:gd name="connsiteY0" fmla="*/ 0 h 4016267"/>
                  <a:gd name="connsiteX1" fmla="*/ 532481 w 1128565"/>
                  <a:gd name="connsiteY1" fmla="*/ 0 h 4016267"/>
                  <a:gd name="connsiteX2" fmla="*/ 792088 w 1128565"/>
                  <a:gd name="connsiteY2" fmla="*/ 259607 h 4016267"/>
                  <a:gd name="connsiteX3" fmla="*/ 1100436 w 1128565"/>
                  <a:gd name="connsiteY3" fmla="*/ 4016267 h 4016267"/>
                  <a:gd name="connsiteX4" fmla="*/ 10633 w 1128565"/>
                  <a:gd name="connsiteY4" fmla="*/ 3101867 h 4016267"/>
                  <a:gd name="connsiteX5" fmla="*/ 0 w 1128565"/>
                  <a:gd name="connsiteY5" fmla="*/ 259607 h 4016267"/>
                  <a:gd name="connsiteX6" fmla="*/ 259607 w 1128565"/>
                  <a:gd name="connsiteY6" fmla="*/ 0 h 4016267"/>
                  <a:gd name="connsiteX0" fmla="*/ 259607 w 1128565"/>
                  <a:gd name="connsiteY0" fmla="*/ 0 h 4016267"/>
                  <a:gd name="connsiteX1" fmla="*/ 532481 w 1128565"/>
                  <a:gd name="connsiteY1" fmla="*/ 0 h 4016267"/>
                  <a:gd name="connsiteX2" fmla="*/ 792088 w 1128565"/>
                  <a:gd name="connsiteY2" fmla="*/ 259607 h 4016267"/>
                  <a:gd name="connsiteX3" fmla="*/ 1100436 w 1128565"/>
                  <a:gd name="connsiteY3" fmla="*/ 4016267 h 4016267"/>
                  <a:gd name="connsiteX4" fmla="*/ 10633 w 1128565"/>
                  <a:gd name="connsiteY4" fmla="*/ 3101867 h 4016267"/>
                  <a:gd name="connsiteX5" fmla="*/ 0 w 1128565"/>
                  <a:gd name="connsiteY5" fmla="*/ 259607 h 4016267"/>
                  <a:gd name="connsiteX6" fmla="*/ 259607 w 1128565"/>
                  <a:gd name="connsiteY6" fmla="*/ 0 h 4016267"/>
                  <a:gd name="connsiteX0" fmla="*/ 259607 w 1148583"/>
                  <a:gd name="connsiteY0" fmla="*/ 0 h 3963104"/>
                  <a:gd name="connsiteX1" fmla="*/ 532481 w 1148583"/>
                  <a:gd name="connsiteY1" fmla="*/ 0 h 3963104"/>
                  <a:gd name="connsiteX2" fmla="*/ 792088 w 1148583"/>
                  <a:gd name="connsiteY2" fmla="*/ 259607 h 3963104"/>
                  <a:gd name="connsiteX3" fmla="*/ 1121701 w 1148583"/>
                  <a:gd name="connsiteY3" fmla="*/ 3963104 h 3963104"/>
                  <a:gd name="connsiteX4" fmla="*/ 10633 w 1148583"/>
                  <a:gd name="connsiteY4" fmla="*/ 3101867 h 3963104"/>
                  <a:gd name="connsiteX5" fmla="*/ 0 w 1148583"/>
                  <a:gd name="connsiteY5" fmla="*/ 259607 h 3963104"/>
                  <a:gd name="connsiteX6" fmla="*/ 259607 w 1148583"/>
                  <a:gd name="connsiteY6" fmla="*/ 0 h 3963104"/>
                  <a:gd name="connsiteX0" fmla="*/ 291731 w 1180707"/>
                  <a:gd name="connsiteY0" fmla="*/ 0 h 3963104"/>
                  <a:gd name="connsiteX1" fmla="*/ 564605 w 1180707"/>
                  <a:gd name="connsiteY1" fmla="*/ 0 h 3963104"/>
                  <a:gd name="connsiteX2" fmla="*/ 824212 w 1180707"/>
                  <a:gd name="connsiteY2" fmla="*/ 259607 h 3963104"/>
                  <a:gd name="connsiteX3" fmla="*/ 1153825 w 1180707"/>
                  <a:gd name="connsiteY3" fmla="*/ 3963104 h 3963104"/>
                  <a:gd name="connsiteX4" fmla="*/ 228 w 1180707"/>
                  <a:gd name="connsiteY4" fmla="*/ 2867951 h 3963104"/>
                  <a:gd name="connsiteX5" fmla="*/ 32124 w 1180707"/>
                  <a:gd name="connsiteY5" fmla="*/ 259607 h 3963104"/>
                  <a:gd name="connsiteX6" fmla="*/ 291731 w 1180707"/>
                  <a:gd name="connsiteY6" fmla="*/ 0 h 3963104"/>
                  <a:gd name="connsiteX0" fmla="*/ 291731 w 1180707"/>
                  <a:gd name="connsiteY0" fmla="*/ 0 h 3963104"/>
                  <a:gd name="connsiteX1" fmla="*/ 564605 w 1180707"/>
                  <a:gd name="connsiteY1" fmla="*/ 0 h 3963104"/>
                  <a:gd name="connsiteX2" fmla="*/ 824212 w 1180707"/>
                  <a:gd name="connsiteY2" fmla="*/ 259607 h 3963104"/>
                  <a:gd name="connsiteX3" fmla="*/ 1153825 w 1180707"/>
                  <a:gd name="connsiteY3" fmla="*/ 3963104 h 3963104"/>
                  <a:gd name="connsiteX4" fmla="*/ 228 w 1180707"/>
                  <a:gd name="connsiteY4" fmla="*/ 2867951 h 3963104"/>
                  <a:gd name="connsiteX5" fmla="*/ 32124 w 1180707"/>
                  <a:gd name="connsiteY5" fmla="*/ 259607 h 3963104"/>
                  <a:gd name="connsiteX6" fmla="*/ 291731 w 1180707"/>
                  <a:gd name="connsiteY6" fmla="*/ 0 h 3963104"/>
                  <a:gd name="connsiteX0" fmla="*/ 291731 w 1180707"/>
                  <a:gd name="connsiteY0" fmla="*/ 0 h 3963104"/>
                  <a:gd name="connsiteX1" fmla="*/ 564605 w 1180707"/>
                  <a:gd name="connsiteY1" fmla="*/ 0 h 3963104"/>
                  <a:gd name="connsiteX2" fmla="*/ 824212 w 1180707"/>
                  <a:gd name="connsiteY2" fmla="*/ 259607 h 3963104"/>
                  <a:gd name="connsiteX3" fmla="*/ 1153825 w 1180707"/>
                  <a:gd name="connsiteY3" fmla="*/ 3963104 h 3963104"/>
                  <a:gd name="connsiteX4" fmla="*/ 228 w 1180707"/>
                  <a:gd name="connsiteY4" fmla="*/ 2867951 h 3963104"/>
                  <a:gd name="connsiteX5" fmla="*/ 32124 w 1180707"/>
                  <a:gd name="connsiteY5" fmla="*/ 259607 h 3963104"/>
                  <a:gd name="connsiteX6" fmla="*/ 291731 w 1180707"/>
                  <a:gd name="connsiteY6" fmla="*/ 0 h 3963104"/>
                  <a:gd name="connsiteX0" fmla="*/ 291731 w 1180707"/>
                  <a:gd name="connsiteY0" fmla="*/ 0 h 3963104"/>
                  <a:gd name="connsiteX1" fmla="*/ 564605 w 1180707"/>
                  <a:gd name="connsiteY1" fmla="*/ 0 h 3963104"/>
                  <a:gd name="connsiteX2" fmla="*/ 824212 w 1180707"/>
                  <a:gd name="connsiteY2" fmla="*/ 259607 h 3963104"/>
                  <a:gd name="connsiteX3" fmla="*/ 1153825 w 1180707"/>
                  <a:gd name="connsiteY3" fmla="*/ 3963104 h 3963104"/>
                  <a:gd name="connsiteX4" fmla="*/ 228 w 1180707"/>
                  <a:gd name="connsiteY4" fmla="*/ 2867951 h 3963104"/>
                  <a:gd name="connsiteX5" fmla="*/ 32124 w 1180707"/>
                  <a:gd name="connsiteY5" fmla="*/ 259607 h 3963104"/>
                  <a:gd name="connsiteX6" fmla="*/ 291731 w 1180707"/>
                  <a:gd name="connsiteY6" fmla="*/ 0 h 3963104"/>
                  <a:gd name="connsiteX0" fmla="*/ 291731 w 1210113"/>
                  <a:gd name="connsiteY0" fmla="*/ 0 h 3963640"/>
                  <a:gd name="connsiteX1" fmla="*/ 564605 w 1210113"/>
                  <a:gd name="connsiteY1" fmla="*/ 0 h 3963640"/>
                  <a:gd name="connsiteX2" fmla="*/ 824212 w 1210113"/>
                  <a:gd name="connsiteY2" fmla="*/ 259607 h 3963640"/>
                  <a:gd name="connsiteX3" fmla="*/ 1153825 w 1210113"/>
                  <a:gd name="connsiteY3" fmla="*/ 3963104 h 3963640"/>
                  <a:gd name="connsiteX4" fmla="*/ 228 w 1210113"/>
                  <a:gd name="connsiteY4" fmla="*/ 2867951 h 3963640"/>
                  <a:gd name="connsiteX5" fmla="*/ 32124 w 1210113"/>
                  <a:gd name="connsiteY5" fmla="*/ 259607 h 3963640"/>
                  <a:gd name="connsiteX6" fmla="*/ 291731 w 1210113"/>
                  <a:gd name="connsiteY6" fmla="*/ 0 h 3963640"/>
                  <a:gd name="connsiteX0" fmla="*/ 291731 w 1202597"/>
                  <a:gd name="connsiteY0" fmla="*/ 0 h 3963104"/>
                  <a:gd name="connsiteX1" fmla="*/ 564605 w 1202597"/>
                  <a:gd name="connsiteY1" fmla="*/ 0 h 3963104"/>
                  <a:gd name="connsiteX2" fmla="*/ 824212 w 1202597"/>
                  <a:gd name="connsiteY2" fmla="*/ 259607 h 3963104"/>
                  <a:gd name="connsiteX3" fmla="*/ 865240 w 1202597"/>
                  <a:gd name="connsiteY3" fmla="*/ 2853423 h 3963104"/>
                  <a:gd name="connsiteX4" fmla="*/ 1153825 w 1202597"/>
                  <a:gd name="connsiteY4" fmla="*/ 3963104 h 3963104"/>
                  <a:gd name="connsiteX5" fmla="*/ 228 w 1202597"/>
                  <a:gd name="connsiteY5" fmla="*/ 2867951 h 3963104"/>
                  <a:gd name="connsiteX6" fmla="*/ 32124 w 1202597"/>
                  <a:gd name="connsiteY6" fmla="*/ 259607 h 3963104"/>
                  <a:gd name="connsiteX7" fmla="*/ 291731 w 1202597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53423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53423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5100"/>
                  <a:gd name="connsiteY0" fmla="*/ 0 h 3963104"/>
                  <a:gd name="connsiteX1" fmla="*/ 564605 w 1195100"/>
                  <a:gd name="connsiteY1" fmla="*/ 0 h 3963104"/>
                  <a:gd name="connsiteX2" fmla="*/ 824212 w 1195100"/>
                  <a:gd name="connsiteY2" fmla="*/ 259607 h 3963104"/>
                  <a:gd name="connsiteX3" fmla="*/ 833342 w 1195100"/>
                  <a:gd name="connsiteY3" fmla="*/ 2864055 h 3963104"/>
                  <a:gd name="connsiteX4" fmla="*/ 1153825 w 1195100"/>
                  <a:gd name="connsiteY4" fmla="*/ 3963104 h 3963104"/>
                  <a:gd name="connsiteX5" fmla="*/ 228 w 1195100"/>
                  <a:gd name="connsiteY5" fmla="*/ 2867951 h 3963104"/>
                  <a:gd name="connsiteX6" fmla="*/ 32124 w 1195100"/>
                  <a:gd name="connsiteY6" fmla="*/ 259607 h 3963104"/>
                  <a:gd name="connsiteX7" fmla="*/ 291731 w 1195100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64055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64055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64055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64055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7202"/>
                  <a:gd name="connsiteY0" fmla="*/ 0 h 3963104"/>
                  <a:gd name="connsiteX1" fmla="*/ 564605 w 1197202"/>
                  <a:gd name="connsiteY1" fmla="*/ 0 h 3963104"/>
                  <a:gd name="connsiteX2" fmla="*/ 824212 w 1197202"/>
                  <a:gd name="connsiteY2" fmla="*/ 259607 h 3963104"/>
                  <a:gd name="connsiteX3" fmla="*/ 865240 w 1197202"/>
                  <a:gd name="connsiteY3" fmla="*/ 2864055 h 3963104"/>
                  <a:gd name="connsiteX4" fmla="*/ 1153825 w 1197202"/>
                  <a:gd name="connsiteY4" fmla="*/ 3963104 h 3963104"/>
                  <a:gd name="connsiteX5" fmla="*/ 228 w 1197202"/>
                  <a:gd name="connsiteY5" fmla="*/ 2867951 h 3963104"/>
                  <a:gd name="connsiteX6" fmla="*/ 32124 w 1197202"/>
                  <a:gd name="connsiteY6" fmla="*/ 259607 h 3963104"/>
                  <a:gd name="connsiteX7" fmla="*/ 291731 w 1197202"/>
                  <a:gd name="connsiteY7" fmla="*/ 0 h 3963104"/>
                  <a:gd name="connsiteX0" fmla="*/ 291731 w 1195777"/>
                  <a:gd name="connsiteY0" fmla="*/ 0 h 3963104"/>
                  <a:gd name="connsiteX1" fmla="*/ 564605 w 1195777"/>
                  <a:gd name="connsiteY1" fmla="*/ 0 h 3963104"/>
                  <a:gd name="connsiteX2" fmla="*/ 824212 w 1195777"/>
                  <a:gd name="connsiteY2" fmla="*/ 259607 h 3963104"/>
                  <a:gd name="connsiteX3" fmla="*/ 843975 w 1195777"/>
                  <a:gd name="connsiteY3" fmla="*/ 2832157 h 3963104"/>
                  <a:gd name="connsiteX4" fmla="*/ 1153825 w 1195777"/>
                  <a:gd name="connsiteY4" fmla="*/ 3963104 h 3963104"/>
                  <a:gd name="connsiteX5" fmla="*/ 228 w 1195777"/>
                  <a:gd name="connsiteY5" fmla="*/ 2867951 h 3963104"/>
                  <a:gd name="connsiteX6" fmla="*/ 32124 w 1195777"/>
                  <a:gd name="connsiteY6" fmla="*/ 259607 h 3963104"/>
                  <a:gd name="connsiteX7" fmla="*/ 291731 w 1195777"/>
                  <a:gd name="connsiteY7" fmla="*/ 0 h 3963104"/>
                  <a:gd name="connsiteX0" fmla="*/ 291731 w 1194715"/>
                  <a:gd name="connsiteY0" fmla="*/ 0 h 3963104"/>
                  <a:gd name="connsiteX1" fmla="*/ 564605 w 1194715"/>
                  <a:gd name="connsiteY1" fmla="*/ 0 h 3963104"/>
                  <a:gd name="connsiteX2" fmla="*/ 824212 w 1194715"/>
                  <a:gd name="connsiteY2" fmla="*/ 259607 h 3963104"/>
                  <a:gd name="connsiteX3" fmla="*/ 827147 w 1194715"/>
                  <a:gd name="connsiteY3" fmla="*/ 2820937 h 3963104"/>
                  <a:gd name="connsiteX4" fmla="*/ 1153825 w 1194715"/>
                  <a:gd name="connsiteY4" fmla="*/ 3963104 h 3963104"/>
                  <a:gd name="connsiteX5" fmla="*/ 228 w 1194715"/>
                  <a:gd name="connsiteY5" fmla="*/ 2867951 h 3963104"/>
                  <a:gd name="connsiteX6" fmla="*/ 32124 w 1194715"/>
                  <a:gd name="connsiteY6" fmla="*/ 259607 h 3963104"/>
                  <a:gd name="connsiteX7" fmla="*/ 291731 w 1194715"/>
                  <a:gd name="connsiteY7" fmla="*/ 0 h 3963104"/>
                  <a:gd name="connsiteX0" fmla="*/ 291731 w 1194715"/>
                  <a:gd name="connsiteY0" fmla="*/ 0 h 3963104"/>
                  <a:gd name="connsiteX1" fmla="*/ 564605 w 1194715"/>
                  <a:gd name="connsiteY1" fmla="*/ 0 h 3963104"/>
                  <a:gd name="connsiteX2" fmla="*/ 824212 w 1194715"/>
                  <a:gd name="connsiteY2" fmla="*/ 259607 h 3963104"/>
                  <a:gd name="connsiteX3" fmla="*/ 827147 w 1194715"/>
                  <a:gd name="connsiteY3" fmla="*/ 2820937 h 3963104"/>
                  <a:gd name="connsiteX4" fmla="*/ 1153825 w 1194715"/>
                  <a:gd name="connsiteY4" fmla="*/ 3963104 h 3963104"/>
                  <a:gd name="connsiteX5" fmla="*/ 228 w 1194715"/>
                  <a:gd name="connsiteY5" fmla="*/ 2867951 h 3963104"/>
                  <a:gd name="connsiteX6" fmla="*/ 32124 w 1194715"/>
                  <a:gd name="connsiteY6" fmla="*/ 259607 h 3963104"/>
                  <a:gd name="connsiteX7" fmla="*/ 291731 w 1194715"/>
                  <a:gd name="connsiteY7" fmla="*/ 0 h 3963104"/>
                  <a:gd name="connsiteX0" fmla="*/ 291731 w 1194715"/>
                  <a:gd name="connsiteY0" fmla="*/ 0 h 3963104"/>
                  <a:gd name="connsiteX1" fmla="*/ 564605 w 1194715"/>
                  <a:gd name="connsiteY1" fmla="*/ 0 h 3963104"/>
                  <a:gd name="connsiteX2" fmla="*/ 824212 w 1194715"/>
                  <a:gd name="connsiteY2" fmla="*/ 259607 h 3963104"/>
                  <a:gd name="connsiteX3" fmla="*/ 827147 w 1194715"/>
                  <a:gd name="connsiteY3" fmla="*/ 2820937 h 3963104"/>
                  <a:gd name="connsiteX4" fmla="*/ 1153825 w 1194715"/>
                  <a:gd name="connsiteY4" fmla="*/ 3963104 h 3963104"/>
                  <a:gd name="connsiteX5" fmla="*/ 228 w 1194715"/>
                  <a:gd name="connsiteY5" fmla="*/ 2867951 h 3963104"/>
                  <a:gd name="connsiteX6" fmla="*/ 32124 w 1194715"/>
                  <a:gd name="connsiteY6" fmla="*/ 259607 h 3963104"/>
                  <a:gd name="connsiteX7" fmla="*/ 291731 w 1194715"/>
                  <a:gd name="connsiteY7" fmla="*/ 0 h 3963104"/>
                  <a:gd name="connsiteX0" fmla="*/ 291731 w 1194715"/>
                  <a:gd name="connsiteY0" fmla="*/ 0 h 3963104"/>
                  <a:gd name="connsiteX1" fmla="*/ 564605 w 1194715"/>
                  <a:gd name="connsiteY1" fmla="*/ 0 h 3963104"/>
                  <a:gd name="connsiteX2" fmla="*/ 824212 w 1194715"/>
                  <a:gd name="connsiteY2" fmla="*/ 259607 h 3963104"/>
                  <a:gd name="connsiteX3" fmla="*/ 827147 w 1194715"/>
                  <a:gd name="connsiteY3" fmla="*/ 2820937 h 3963104"/>
                  <a:gd name="connsiteX4" fmla="*/ 1153825 w 1194715"/>
                  <a:gd name="connsiteY4" fmla="*/ 3963104 h 3963104"/>
                  <a:gd name="connsiteX5" fmla="*/ 228 w 1194715"/>
                  <a:gd name="connsiteY5" fmla="*/ 2867951 h 3963104"/>
                  <a:gd name="connsiteX6" fmla="*/ 32124 w 1194715"/>
                  <a:gd name="connsiteY6" fmla="*/ 259607 h 3963104"/>
                  <a:gd name="connsiteX7" fmla="*/ 291731 w 1194715"/>
                  <a:gd name="connsiteY7" fmla="*/ 0 h 3963104"/>
                  <a:gd name="connsiteX0" fmla="*/ 291731 w 1194715"/>
                  <a:gd name="connsiteY0" fmla="*/ 0 h 3963104"/>
                  <a:gd name="connsiteX1" fmla="*/ 564605 w 1194715"/>
                  <a:gd name="connsiteY1" fmla="*/ 0 h 3963104"/>
                  <a:gd name="connsiteX2" fmla="*/ 824212 w 1194715"/>
                  <a:gd name="connsiteY2" fmla="*/ 259607 h 3963104"/>
                  <a:gd name="connsiteX3" fmla="*/ 827147 w 1194715"/>
                  <a:gd name="connsiteY3" fmla="*/ 2820937 h 3963104"/>
                  <a:gd name="connsiteX4" fmla="*/ 1153825 w 1194715"/>
                  <a:gd name="connsiteY4" fmla="*/ 3963104 h 3963104"/>
                  <a:gd name="connsiteX5" fmla="*/ 228 w 1194715"/>
                  <a:gd name="connsiteY5" fmla="*/ 2867951 h 3963104"/>
                  <a:gd name="connsiteX6" fmla="*/ 32124 w 1194715"/>
                  <a:gd name="connsiteY6" fmla="*/ 259607 h 3963104"/>
                  <a:gd name="connsiteX7" fmla="*/ 291731 w 1194715"/>
                  <a:gd name="connsiteY7" fmla="*/ 0 h 3963104"/>
                  <a:gd name="connsiteX0" fmla="*/ 291731 w 1193379"/>
                  <a:gd name="connsiteY0" fmla="*/ 0 h 3963104"/>
                  <a:gd name="connsiteX1" fmla="*/ 564605 w 1193379"/>
                  <a:gd name="connsiteY1" fmla="*/ 0 h 3963104"/>
                  <a:gd name="connsiteX2" fmla="*/ 824212 w 1193379"/>
                  <a:gd name="connsiteY2" fmla="*/ 259607 h 3963104"/>
                  <a:gd name="connsiteX3" fmla="*/ 804710 w 1193379"/>
                  <a:gd name="connsiteY3" fmla="*/ 2820937 h 3963104"/>
                  <a:gd name="connsiteX4" fmla="*/ 1153825 w 1193379"/>
                  <a:gd name="connsiteY4" fmla="*/ 3963104 h 3963104"/>
                  <a:gd name="connsiteX5" fmla="*/ 228 w 1193379"/>
                  <a:gd name="connsiteY5" fmla="*/ 2867951 h 3963104"/>
                  <a:gd name="connsiteX6" fmla="*/ 32124 w 1193379"/>
                  <a:gd name="connsiteY6" fmla="*/ 259607 h 3963104"/>
                  <a:gd name="connsiteX7" fmla="*/ 291731 w 1193379"/>
                  <a:gd name="connsiteY7" fmla="*/ 0 h 3963104"/>
                  <a:gd name="connsiteX0" fmla="*/ 291731 w 1193379"/>
                  <a:gd name="connsiteY0" fmla="*/ 0 h 3963104"/>
                  <a:gd name="connsiteX1" fmla="*/ 564605 w 1193379"/>
                  <a:gd name="connsiteY1" fmla="*/ 0 h 3963104"/>
                  <a:gd name="connsiteX2" fmla="*/ 824212 w 1193379"/>
                  <a:gd name="connsiteY2" fmla="*/ 259607 h 3963104"/>
                  <a:gd name="connsiteX3" fmla="*/ 804710 w 1193379"/>
                  <a:gd name="connsiteY3" fmla="*/ 2820937 h 3963104"/>
                  <a:gd name="connsiteX4" fmla="*/ 1153825 w 1193379"/>
                  <a:gd name="connsiteY4" fmla="*/ 3963104 h 3963104"/>
                  <a:gd name="connsiteX5" fmla="*/ 228 w 1193379"/>
                  <a:gd name="connsiteY5" fmla="*/ 2867951 h 3963104"/>
                  <a:gd name="connsiteX6" fmla="*/ 32124 w 1193379"/>
                  <a:gd name="connsiteY6" fmla="*/ 259607 h 3963104"/>
                  <a:gd name="connsiteX7" fmla="*/ 291731 w 1193379"/>
                  <a:gd name="connsiteY7" fmla="*/ 0 h 3963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93379" h="3963104">
                    <a:moveTo>
                      <a:pt x="291731" y="0"/>
                    </a:moveTo>
                    <a:lnTo>
                      <a:pt x="564605" y="0"/>
                    </a:lnTo>
                    <a:cubicBezTo>
                      <a:pt x="707982" y="0"/>
                      <a:pt x="824212" y="116230"/>
                      <a:pt x="824212" y="259607"/>
                    </a:cubicBezTo>
                    <a:cubicBezTo>
                      <a:pt x="812311" y="1450613"/>
                      <a:pt x="789639" y="1742312"/>
                      <a:pt x="804710" y="2820937"/>
                    </a:cubicBezTo>
                    <a:cubicBezTo>
                      <a:pt x="785221" y="3416922"/>
                      <a:pt x="1344067" y="3958911"/>
                      <a:pt x="1153825" y="3963104"/>
                    </a:cubicBezTo>
                    <a:cubicBezTo>
                      <a:pt x="691323" y="3853235"/>
                      <a:pt x="5536" y="3498816"/>
                      <a:pt x="228" y="2867951"/>
                    </a:cubicBezTo>
                    <a:cubicBezTo>
                      <a:pt x="-3316" y="1920531"/>
                      <a:pt x="35668" y="1207027"/>
                      <a:pt x="32124" y="259607"/>
                    </a:cubicBezTo>
                    <a:cubicBezTo>
                      <a:pt x="32124" y="116230"/>
                      <a:pt x="148354" y="0"/>
                      <a:pt x="291731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" name="Round Same Side Corner Rectangle 6">
                <a:extLst>
                  <a:ext uri="{FF2B5EF4-FFF2-40B4-BE49-F238E27FC236}">
                    <a16:creationId xmlns:a16="http://schemas.microsoft.com/office/drawing/2014/main" id="{1B97F382-F14A-4396-9572-814AC9894D76}"/>
                  </a:ext>
                </a:extLst>
              </p:cNvPr>
              <p:cNvSpPr/>
              <p:nvPr/>
            </p:nvSpPr>
            <p:spPr>
              <a:xfrm rot="10800000">
                <a:off x="3313887" y="2197644"/>
                <a:ext cx="970080" cy="3202984"/>
              </a:xfrm>
              <a:custGeom>
                <a:avLst/>
                <a:gdLst>
                  <a:gd name="connsiteX0" fmla="*/ 387196 w 792088"/>
                  <a:gd name="connsiteY0" fmla="*/ 0 h 2736304"/>
                  <a:gd name="connsiteX1" fmla="*/ 404892 w 792088"/>
                  <a:gd name="connsiteY1" fmla="*/ 0 h 2736304"/>
                  <a:gd name="connsiteX2" fmla="*/ 792088 w 792088"/>
                  <a:gd name="connsiteY2" fmla="*/ 387196 h 2736304"/>
                  <a:gd name="connsiteX3" fmla="*/ 792088 w 792088"/>
                  <a:gd name="connsiteY3" fmla="*/ 2736304 h 2736304"/>
                  <a:gd name="connsiteX4" fmla="*/ 792088 w 792088"/>
                  <a:gd name="connsiteY4" fmla="*/ 2736304 h 2736304"/>
                  <a:gd name="connsiteX5" fmla="*/ 0 w 792088"/>
                  <a:gd name="connsiteY5" fmla="*/ 2736304 h 2736304"/>
                  <a:gd name="connsiteX6" fmla="*/ 0 w 792088"/>
                  <a:gd name="connsiteY6" fmla="*/ 2736304 h 2736304"/>
                  <a:gd name="connsiteX7" fmla="*/ 0 w 792088"/>
                  <a:gd name="connsiteY7" fmla="*/ 387196 h 2736304"/>
                  <a:gd name="connsiteX8" fmla="*/ 387196 w 792088"/>
                  <a:gd name="connsiteY8" fmla="*/ 0 h 2736304"/>
                  <a:gd name="connsiteX0" fmla="*/ 397829 w 792088"/>
                  <a:gd name="connsiteY0" fmla="*/ 0 h 3236034"/>
                  <a:gd name="connsiteX1" fmla="*/ 404892 w 792088"/>
                  <a:gd name="connsiteY1" fmla="*/ 499730 h 3236034"/>
                  <a:gd name="connsiteX2" fmla="*/ 792088 w 792088"/>
                  <a:gd name="connsiteY2" fmla="*/ 886926 h 3236034"/>
                  <a:gd name="connsiteX3" fmla="*/ 792088 w 792088"/>
                  <a:gd name="connsiteY3" fmla="*/ 3236034 h 3236034"/>
                  <a:gd name="connsiteX4" fmla="*/ 792088 w 792088"/>
                  <a:gd name="connsiteY4" fmla="*/ 3236034 h 3236034"/>
                  <a:gd name="connsiteX5" fmla="*/ 0 w 792088"/>
                  <a:gd name="connsiteY5" fmla="*/ 3236034 h 3236034"/>
                  <a:gd name="connsiteX6" fmla="*/ 0 w 792088"/>
                  <a:gd name="connsiteY6" fmla="*/ 3236034 h 3236034"/>
                  <a:gd name="connsiteX7" fmla="*/ 0 w 792088"/>
                  <a:gd name="connsiteY7" fmla="*/ 886926 h 3236034"/>
                  <a:gd name="connsiteX8" fmla="*/ 397829 w 792088"/>
                  <a:gd name="connsiteY8" fmla="*/ 0 h 3236034"/>
                  <a:gd name="connsiteX0" fmla="*/ 397829 w 792088"/>
                  <a:gd name="connsiteY0" fmla="*/ 0 h 3236034"/>
                  <a:gd name="connsiteX1" fmla="*/ 404892 w 792088"/>
                  <a:gd name="connsiteY1" fmla="*/ 499730 h 3236034"/>
                  <a:gd name="connsiteX2" fmla="*/ 792088 w 792088"/>
                  <a:gd name="connsiteY2" fmla="*/ 886926 h 3236034"/>
                  <a:gd name="connsiteX3" fmla="*/ 792088 w 792088"/>
                  <a:gd name="connsiteY3" fmla="*/ 3236034 h 3236034"/>
                  <a:gd name="connsiteX4" fmla="*/ 792088 w 792088"/>
                  <a:gd name="connsiteY4" fmla="*/ 3236034 h 3236034"/>
                  <a:gd name="connsiteX5" fmla="*/ 0 w 792088"/>
                  <a:gd name="connsiteY5" fmla="*/ 3236034 h 3236034"/>
                  <a:gd name="connsiteX6" fmla="*/ 0 w 792088"/>
                  <a:gd name="connsiteY6" fmla="*/ 3236034 h 3236034"/>
                  <a:gd name="connsiteX7" fmla="*/ 0 w 792088"/>
                  <a:gd name="connsiteY7" fmla="*/ 886926 h 3236034"/>
                  <a:gd name="connsiteX8" fmla="*/ 397829 w 792088"/>
                  <a:gd name="connsiteY8" fmla="*/ 0 h 3236034"/>
                  <a:gd name="connsiteX0" fmla="*/ 397829 w 898729"/>
                  <a:gd name="connsiteY0" fmla="*/ 0 h 3236034"/>
                  <a:gd name="connsiteX1" fmla="*/ 755766 w 898729"/>
                  <a:gd name="connsiteY1" fmla="*/ 202018 h 3236034"/>
                  <a:gd name="connsiteX2" fmla="*/ 792088 w 898729"/>
                  <a:gd name="connsiteY2" fmla="*/ 886926 h 3236034"/>
                  <a:gd name="connsiteX3" fmla="*/ 792088 w 898729"/>
                  <a:gd name="connsiteY3" fmla="*/ 3236034 h 3236034"/>
                  <a:gd name="connsiteX4" fmla="*/ 792088 w 898729"/>
                  <a:gd name="connsiteY4" fmla="*/ 3236034 h 3236034"/>
                  <a:gd name="connsiteX5" fmla="*/ 0 w 898729"/>
                  <a:gd name="connsiteY5" fmla="*/ 3236034 h 3236034"/>
                  <a:gd name="connsiteX6" fmla="*/ 0 w 898729"/>
                  <a:gd name="connsiteY6" fmla="*/ 3236034 h 3236034"/>
                  <a:gd name="connsiteX7" fmla="*/ 0 w 898729"/>
                  <a:gd name="connsiteY7" fmla="*/ 886926 h 3236034"/>
                  <a:gd name="connsiteX8" fmla="*/ 397829 w 898729"/>
                  <a:gd name="connsiteY8" fmla="*/ 0 h 3236034"/>
                  <a:gd name="connsiteX0" fmla="*/ 397829 w 901981"/>
                  <a:gd name="connsiteY0" fmla="*/ 0 h 3236034"/>
                  <a:gd name="connsiteX1" fmla="*/ 755766 w 901981"/>
                  <a:gd name="connsiteY1" fmla="*/ 202018 h 3236034"/>
                  <a:gd name="connsiteX2" fmla="*/ 802721 w 901981"/>
                  <a:gd name="connsiteY2" fmla="*/ 1099577 h 3236034"/>
                  <a:gd name="connsiteX3" fmla="*/ 792088 w 901981"/>
                  <a:gd name="connsiteY3" fmla="*/ 3236034 h 3236034"/>
                  <a:gd name="connsiteX4" fmla="*/ 792088 w 901981"/>
                  <a:gd name="connsiteY4" fmla="*/ 3236034 h 3236034"/>
                  <a:gd name="connsiteX5" fmla="*/ 0 w 901981"/>
                  <a:gd name="connsiteY5" fmla="*/ 3236034 h 3236034"/>
                  <a:gd name="connsiteX6" fmla="*/ 0 w 901981"/>
                  <a:gd name="connsiteY6" fmla="*/ 3236034 h 3236034"/>
                  <a:gd name="connsiteX7" fmla="*/ 0 w 901981"/>
                  <a:gd name="connsiteY7" fmla="*/ 886926 h 3236034"/>
                  <a:gd name="connsiteX8" fmla="*/ 397829 w 901981"/>
                  <a:gd name="connsiteY8" fmla="*/ 0 h 3236034"/>
                  <a:gd name="connsiteX0" fmla="*/ 397829 w 951558"/>
                  <a:gd name="connsiteY0" fmla="*/ 0 h 3236034"/>
                  <a:gd name="connsiteX1" fmla="*/ 755766 w 951558"/>
                  <a:gd name="connsiteY1" fmla="*/ 202018 h 3236034"/>
                  <a:gd name="connsiteX2" fmla="*/ 802721 w 951558"/>
                  <a:gd name="connsiteY2" fmla="*/ 1099577 h 3236034"/>
                  <a:gd name="connsiteX3" fmla="*/ 792088 w 951558"/>
                  <a:gd name="connsiteY3" fmla="*/ 3236034 h 3236034"/>
                  <a:gd name="connsiteX4" fmla="*/ 792088 w 951558"/>
                  <a:gd name="connsiteY4" fmla="*/ 3236034 h 3236034"/>
                  <a:gd name="connsiteX5" fmla="*/ 0 w 951558"/>
                  <a:gd name="connsiteY5" fmla="*/ 3236034 h 3236034"/>
                  <a:gd name="connsiteX6" fmla="*/ 0 w 951558"/>
                  <a:gd name="connsiteY6" fmla="*/ 3236034 h 3236034"/>
                  <a:gd name="connsiteX7" fmla="*/ 0 w 951558"/>
                  <a:gd name="connsiteY7" fmla="*/ 886926 h 3236034"/>
                  <a:gd name="connsiteX8" fmla="*/ 397829 w 951558"/>
                  <a:gd name="connsiteY8" fmla="*/ 0 h 3236034"/>
                  <a:gd name="connsiteX0" fmla="*/ 397829 w 1016715"/>
                  <a:gd name="connsiteY0" fmla="*/ 0 h 3236034"/>
                  <a:gd name="connsiteX1" fmla="*/ 862091 w 1016715"/>
                  <a:gd name="connsiteY1" fmla="*/ 191385 h 3236034"/>
                  <a:gd name="connsiteX2" fmla="*/ 802721 w 1016715"/>
                  <a:gd name="connsiteY2" fmla="*/ 1099577 h 3236034"/>
                  <a:gd name="connsiteX3" fmla="*/ 792088 w 1016715"/>
                  <a:gd name="connsiteY3" fmla="*/ 3236034 h 3236034"/>
                  <a:gd name="connsiteX4" fmla="*/ 792088 w 1016715"/>
                  <a:gd name="connsiteY4" fmla="*/ 3236034 h 3236034"/>
                  <a:gd name="connsiteX5" fmla="*/ 0 w 1016715"/>
                  <a:gd name="connsiteY5" fmla="*/ 3236034 h 3236034"/>
                  <a:gd name="connsiteX6" fmla="*/ 0 w 1016715"/>
                  <a:gd name="connsiteY6" fmla="*/ 3236034 h 3236034"/>
                  <a:gd name="connsiteX7" fmla="*/ 0 w 1016715"/>
                  <a:gd name="connsiteY7" fmla="*/ 886926 h 3236034"/>
                  <a:gd name="connsiteX8" fmla="*/ 397829 w 1016715"/>
                  <a:gd name="connsiteY8" fmla="*/ 0 h 3236034"/>
                  <a:gd name="connsiteX0" fmla="*/ 397829 w 1016715"/>
                  <a:gd name="connsiteY0" fmla="*/ 0 h 3236034"/>
                  <a:gd name="connsiteX1" fmla="*/ 862091 w 1016715"/>
                  <a:gd name="connsiteY1" fmla="*/ 191385 h 3236034"/>
                  <a:gd name="connsiteX2" fmla="*/ 802721 w 1016715"/>
                  <a:gd name="connsiteY2" fmla="*/ 1099577 h 3236034"/>
                  <a:gd name="connsiteX3" fmla="*/ 792088 w 1016715"/>
                  <a:gd name="connsiteY3" fmla="*/ 3236034 h 3236034"/>
                  <a:gd name="connsiteX4" fmla="*/ 792088 w 1016715"/>
                  <a:gd name="connsiteY4" fmla="*/ 3236034 h 3236034"/>
                  <a:gd name="connsiteX5" fmla="*/ 0 w 1016715"/>
                  <a:gd name="connsiteY5" fmla="*/ 3236034 h 3236034"/>
                  <a:gd name="connsiteX6" fmla="*/ 0 w 1016715"/>
                  <a:gd name="connsiteY6" fmla="*/ 3236034 h 3236034"/>
                  <a:gd name="connsiteX7" fmla="*/ 0 w 1016715"/>
                  <a:gd name="connsiteY7" fmla="*/ 886926 h 3236034"/>
                  <a:gd name="connsiteX8" fmla="*/ 397829 w 1016715"/>
                  <a:gd name="connsiteY8" fmla="*/ 0 h 3236034"/>
                  <a:gd name="connsiteX0" fmla="*/ 397829 w 802721"/>
                  <a:gd name="connsiteY0" fmla="*/ 0 h 3236034"/>
                  <a:gd name="connsiteX1" fmla="*/ 802721 w 802721"/>
                  <a:gd name="connsiteY1" fmla="*/ 1099577 h 3236034"/>
                  <a:gd name="connsiteX2" fmla="*/ 792088 w 802721"/>
                  <a:gd name="connsiteY2" fmla="*/ 3236034 h 3236034"/>
                  <a:gd name="connsiteX3" fmla="*/ 792088 w 802721"/>
                  <a:gd name="connsiteY3" fmla="*/ 3236034 h 3236034"/>
                  <a:gd name="connsiteX4" fmla="*/ 0 w 802721"/>
                  <a:gd name="connsiteY4" fmla="*/ 3236034 h 3236034"/>
                  <a:gd name="connsiteX5" fmla="*/ 0 w 802721"/>
                  <a:gd name="connsiteY5" fmla="*/ 3236034 h 3236034"/>
                  <a:gd name="connsiteX6" fmla="*/ 0 w 802721"/>
                  <a:gd name="connsiteY6" fmla="*/ 886926 h 3236034"/>
                  <a:gd name="connsiteX7" fmla="*/ 397829 w 802721"/>
                  <a:gd name="connsiteY7" fmla="*/ 0 h 3236034"/>
                  <a:gd name="connsiteX0" fmla="*/ 397829 w 1062933"/>
                  <a:gd name="connsiteY0" fmla="*/ 0 h 3236034"/>
                  <a:gd name="connsiteX1" fmla="*/ 802721 w 1062933"/>
                  <a:gd name="connsiteY1" fmla="*/ 1099577 h 3236034"/>
                  <a:gd name="connsiteX2" fmla="*/ 792088 w 1062933"/>
                  <a:gd name="connsiteY2" fmla="*/ 3236034 h 3236034"/>
                  <a:gd name="connsiteX3" fmla="*/ 792088 w 1062933"/>
                  <a:gd name="connsiteY3" fmla="*/ 3236034 h 3236034"/>
                  <a:gd name="connsiteX4" fmla="*/ 0 w 1062933"/>
                  <a:gd name="connsiteY4" fmla="*/ 3236034 h 3236034"/>
                  <a:gd name="connsiteX5" fmla="*/ 0 w 1062933"/>
                  <a:gd name="connsiteY5" fmla="*/ 3236034 h 3236034"/>
                  <a:gd name="connsiteX6" fmla="*/ 0 w 1062933"/>
                  <a:gd name="connsiteY6" fmla="*/ 886926 h 3236034"/>
                  <a:gd name="connsiteX7" fmla="*/ 397829 w 1062933"/>
                  <a:gd name="connsiteY7" fmla="*/ 0 h 3236034"/>
                  <a:gd name="connsiteX0" fmla="*/ 397829 w 1062933"/>
                  <a:gd name="connsiteY0" fmla="*/ 0 h 3236034"/>
                  <a:gd name="connsiteX1" fmla="*/ 802721 w 1062933"/>
                  <a:gd name="connsiteY1" fmla="*/ 1099577 h 3236034"/>
                  <a:gd name="connsiteX2" fmla="*/ 792088 w 1062933"/>
                  <a:gd name="connsiteY2" fmla="*/ 3236034 h 3236034"/>
                  <a:gd name="connsiteX3" fmla="*/ 792088 w 1062933"/>
                  <a:gd name="connsiteY3" fmla="*/ 3236034 h 3236034"/>
                  <a:gd name="connsiteX4" fmla="*/ 0 w 1062933"/>
                  <a:gd name="connsiteY4" fmla="*/ 3236034 h 3236034"/>
                  <a:gd name="connsiteX5" fmla="*/ 0 w 1062933"/>
                  <a:gd name="connsiteY5" fmla="*/ 3236034 h 3236034"/>
                  <a:gd name="connsiteX6" fmla="*/ 0 w 1062933"/>
                  <a:gd name="connsiteY6" fmla="*/ 886926 h 3236034"/>
                  <a:gd name="connsiteX7" fmla="*/ 397829 w 1062933"/>
                  <a:gd name="connsiteY7" fmla="*/ 0 h 3236034"/>
                  <a:gd name="connsiteX0" fmla="*/ 397829 w 1062933"/>
                  <a:gd name="connsiteY0" fmla="*/ 0 h 3236034"/>
                  <a:gd name="connsiteX1" fmla="*/ 802721 w 1062933"/>
                  <a:gd name="connsiteY1" fmla="*/ 1099577 h 3236034"/>
                  <a:gd name="connsiteX2" fmla="*/ 792088 w 1062933"/>
                  <a:gd name="connsiteY2" fmla="*/ 3236034 h 3236034"/>
                  <a:gd name="connsiteX3" fmla="*/ 792088 w 1062933"/>
                  <a:gd name="connsiteY3" fmla="*/ 3236034 h 3236034"/>
                  <a:gd name="connsiteX4" fmla="*/ 0 w 1062933"/>
                  <a:gd name="connsiteY4" fmla="*/ 3236034 h 3236034"/>
                  <a:gd name="connsiteX5" fmla="*/ 0 w 1062933"/>
                  <a:gd name="connsiteY5" fmla="*/ 3236034 h 3236034"/>
                  <a:gd name="connsiteX6" fmla="*/ 0 w 1062933"/>
                  <a:gd name="connsiteY6" fmla="*/ 886926 h 3236034"/>
                  <a:gd name="connsiteX7" fmla="*/ 397829 w 1062933"/>
                  <a:gd name="connsiteY7" fmla="*/ 0 h 3236034"/>
                  <a:gd name="connsiteX0" fmla="*/ 397829 w 1117407"/>
                  <a:gd name="connsiteY0" fmla="*/ 0 h 3236034"/>
                  <a:gd name="connsiteX1" fmla="*/ 802721 w 1117407"/>
                  <a:gd name="connsiteY1" fmla="*/ 1099577 h 3236034"/>
                  <a:gd name="connsiteX2" fmla="*/ 792088 w 1117407"/>
                  <a:gd name="connsiteY2" fmla="*/ 3236034 h 3236034"/>
                  <a:gd name="connsiteX3" fmla="*/ 792088 w 1117407"/>
                  <a:gd name="connsiteY3" fmla="*/ 3236034 h 3236034"/>
                  <a:gd name="connsiteX4" fmla="*/ 0 w 1117407"/>
                  <a:gd name="connsiteY4" fmla="*/ 3236034 h 3236034"/>
                  <a:gd name="connsiteX5" fmla="*/ 0 w 1117407"/>
                  <a:gd name="connsiteY5" fmla="*/ 3236034 h 3236034"/>
                  <a:gd name="connsiteX6" fmla="*/ 0 w 1117407"/>
                  <a:gd name="connsiteY6" fmla="*/ 886926 h 3236034"/>
                  <a:gd name="connsiteX7" fmla="*/ 397829 w 1117407"/>
                  <a:gd name="connsiteY7" fmla="*/ 0 h 3236034"/>
                  <a:gd name="connsiteX0" fmla="*/ 397829 w 1125562"/>
                  <a:gd name="connsiteY0" fmla="*/ 0 h 3236034"/>
                  <a:gd name="connsiteX1" fmla="*/ 813354 w 1125562"/>
                  <a:gd name="connsiteY1" fmla="*/ 1344126 h 3236034"/>
                  <a:gd name="connsiteX2" fmla="*/ 792088 w 1125562"/>
                  <a:gd name="connsiteY2" fmla="*/ 3236034 h 3236034"/>
                  <a:gd name="connsiteX3" fmla="*/ 792088 w 1125562"/>
                  <a:gd name="connsiteY3" fmla="*/ 3236034 h 3236034"/>
                  <a:gd name="connsiteX4" fmla="*/ 0 w 1125562"/>
                  <a:gd name="connsiteY4" fmla="*/ 3236034 h 3236034"/>
                  <a:gd name="connsiteX5" fmla="*/ 0 w 1125562"/>
                  <a:gd name="connsiteY5" fmla="*/ 3236034 h 3236034"/>
                  <a:gd name="connsiteX6" fmla="*/ 0 w 1125562"/>
                  <a:gd name="connsiteY6" fmla="*/ 886926 h 3236034"/>
                  <a:gd name="connsiteX7" fmla="*/ 397829 w 1125562"/>
                  <a:gd name="connsiteY7" fmla="*/ 0 h 3236034"/>
                  <a:gd name="connsiteX0" fmla="*/ 397829 w 1109289"/>
                  <a:gd name="connsiteY0" fmla="*/ 0 h 3236034"/>
                  <a:gd name="connsiteX1" fmla="*/ 792089 w 1109289"/>
                  <a:gd name="connsiteY1" fmla="*/ 1312228 h 3236034"/>
                  <a:gd name="connsiteX2" fmla="*/ 792088 w 1109289"/>
                  <a:gd name="connsiteY2" fmla="*/ 3236034 h 3236034"/>
                  <a:gd name="connsiteX3" fmla="*/ 792088 w 1109289"/>
                  <a:gd name="connsiteY3" fmla="*/ 3236034 h 3236034"/>
                  <a:gd name="connsiteX4" fmla="*/ 0 w 1109289"/>
                  <a:gd name="connsiteY4" fmla="*/ 3236034 h 3236034"/>
                  <a:gd name="connsiteX5" fmla="*/ 0 w 1109289"/>
                  <a:gd name="connsiteY5" fmla="*/ 3236034 h 3236034"/>
                  <a:gd name="connsiteX6" fmla="*/ 0 w 1109289"/>
                  <a:gd name="connsiteY6" fmla="*/ 886926 h 3236034"/>
                  <a:gd name="connsiteX7" fmla="*/ 397829 w 1109289"/>
                  <a:gd name="connsiteY7" fmla="*/ 0 h 3236034"/>
                  <a:gd name="connsiteX0" fmla="*/ 397829 w 1076274"/>
                  <a:gd name="connsiteY0" fmla="*/ 0 h 3236034"/>
                  <a:gd name="connsiteX1" fmla="*/ 792089 w 1076274"/>
                  <a:gd name="connsiteY1" fmla="*/ 1312228 h 3236034"/>
                  <a:gd name="connsiteX2" fmla="*/ 792088 w 1076274"/>
                  <a:gd name="connsiteY2" fmla="*/ 3236034 h 3236034"/>
                  <a:gd name="connsiteX3" fmla="*/ 792088 w 1076274"/>
                  <a:gd name="connsiteY3" fmla="*/ 3236034 h 3236034"/>
                  <a:gd name="connsiteX4" fmla="*/ 0 w 1076274"/>
                  <a:gd name="connsiteY4" fmla="*/ 3236034 h 3236034"/>
                  <a:gd name="connsiteX5" fmla="*/ 0 w 1076274"/>
                  <a:gd name="connsiteY5" fmla="*/ 3236034 h 3236034"/>
                  <a:gd name="connsiteX6" fmla="*/ 0 w 1076274"/>
                  <a:gd name="connsiteY6" fmla="*/ 886926 h 3236034"/>
                  <a:gd name="connsiteX7" fmla="*/ 397829 w 1076274"/>
                  <a:gd name="connsiteY7" fmla="*/ 0 h 3236034"/>
                  <a:gd name="connsiteX0" fmla="*/ 397829 w 1117363"/>
                  <a:gd name="connsiteY0" fmla="*/ 0 h 3236034"/>
                  <a:gd name="connsiteX1" fmla="*/ 845252 w 1117363"/>
                  <a:gd name="connsiteY1" fmla="*/ 1227168 h 3236034"/>
                  <a:gd name="connsiteX2" fmla="*/ 792088 w 1117363"/>
                  <a:gd name="connsiteY2" fmla="*/ 3236034 h 3236034"/>
                  <a:gd name="connsiteX3" fmla="*/ 792088 w 1117363"/>
                  <a:gd name="connsiteY3" fmla="*/ 3236034 h 3236034"/>
                  <a:gd name="connsiteX4" fmla="*/ 0 w 1117363"/>
                  <a:gd name="connsiteY4" fmla="*/ 3236034 h 3236034"/>
                  <a:gd name="connsiteX5" fmla="*/ 0 w 1117363"/>
                  <a:gd name="connsiteY5" fmla="*/ 3236034 h 3236034"/>
                  <a:gd name="connsiteX6" fmla="*/ 0 w 1117363"/>
                  <a:gd name="connsiteY6" fmla="*/ 886926 h 3236034"/>
                  <a:gd name="connsiteX7" fmla="*/ 397829 w 1117363"/>
                  <a:gd name="connsiteY7" fmla="*/ 0 h 3236034"/>
                  <a:gd name="connsiteX0" fmla="*/ 397829 w 1117363"/>
                  <a:gd name="connsiteY0" fmla="*/ 0 h 3236034"/>
                  <a:gd name="connsiteX1" fmla="*/ 845252 w 1117363"/>
                  <a:gd name="connsiteY1" fmla="*/ 1227168 h 3236034"/>
                  <a:gd name="connsiteX2" fmla="*/ 792088 w 1117363"/>
                  <a:gd name="connsiteY2" fmla="*/ 3236034 h 3236034"/>
                  <a:gd name="connsiteX3" fmla="*/ 792088 w 1117363"/>
                  <a:gd name="connsiteY3" fmla="*/ 3236034 h 3236034"/>
                  <a:gd name="connsiteX4" fmla="*/ 0 w 1117363"/>
                  <a:gd name="connsiteY4" fmla="*/ 3236034 h 3236034"/>
                  <a:gd name="connsiteX5" fmla="*/ 0 w 1117363"/>
                  <a:gd name="connsiteY5" fmla="*/ 3236034 h 3236034"/>
                  <a:gd name="connsiteX6" fmla="*/ 0 w 1117363"/>
                  <a:gd name="connsiteY6" fmla="*/ 886926 h 3236034"/>
                  <a:gd name="connsiteX7" fmla="*/ 397829 w 1117363"/>
                  <a:gd name="connsiteY7" fmla="*/ 0 h 3236034"/>
                  <a:gd name="connsiteX0" fmla="*/ 397829 w 1117363"/>
                  <a:gd name="connsiteY0" fmla="*/ 0 h 3236034"/>
                  <a:gd name="connsiteX1" fmla="*/ 845252 w 1117363"/>
                  <a:gd name="connsiteY1" fmla="*/ 1227168 h 3236034"/>
                  <a:gd name="connsiteX2" fmla="*/ 792088 w 1117363"/>
                  <a:gd name="connsiteY2" fmla="*/ 3236034 h 3236034"/>
                  <a:gd name="connsiteX3" fmla="*/ 792088 w 1117363"/>
                  <a:gd name="connsiteY3" fmla="*/ 3236034 h 3236034"/>
                  <a:gd name="connsiteX4" fmla="*/ 0 w 1117363"/>
                  <a:gd name="connsiteY4" fmla="*/ 3236034 h 3236034"/>
                  <a:gd name="connsiteX5" fmla="*/ 0 w 1117363"/>
                  <a:gd name="connsiteY5" fmla="*/ 3236034 h 3236034"/>
                  <a:gd name="connsiteX6" fmla="*/ 0 w 1117363"/>
                  <a:gd name="connsiteY6" fmla="*/ 886926 h 3236034"/>
                  <a:gd name="connsiteX7" fmla="*/ 397829 w 1117363"/>
                  <a:gd name="connsiteY7" fmla="*/ 0 h 3236034"/>
                  <a:gd name="connsiteX0" fmla="*/ 397829 w 1117363"/>
                  <a:gd name="connsiteY0" fmla="*/ 0 h 3236034"/>
                  <a:gd name="connsiteX1" fmla="*/ 845252 w 1117363"/>
                  <a:gd name="connsiteY1" fmla="*/ 1227168 h 3236034"/>
                  <a:gd name="connsiteX2" fmla="*/ 792088 w 1117363"/>
                  <a:gd name="connsiteY2" fmla="*/ 3236034 h 3236034"/>
                  <a:gd name="connsiteX3" fmla="*/ 792088 w 1117363"/>
                  <a:gd name="connsiteY3" fmla="*/ 3236034 h 3236034"/>
                  <a:gd name="connsiteX4" fmla="*/ 0 w 1117363"/>
                  <a:gd name="connsiteY4" fmla="*/ 3236034 h 3236034"/>
                  <a:gd name="connsiteX5" fmla="*/ 0 w 1117363"/>
                  <a:gd name="connsiteY5" fmla="*/ 3236034 h 3236034"/>
                  <a:gd name="connsiteX6" fmla="*/ 0 w 1117363"/>
                  <a:gd name="connsiteY6" fmla="*/ 886926 h 3236034"/>
                  <a:gd name="connsiteX7" fmla="*/ 397829 w 1117363"/>
                  <a:gd name="connsiteY7" fmla="*/ 0 h 3236034"/>
                  <a:gd name="connsiteX0" fmla="*/ 397829 w 1117363"/>
                  <a:gd name="connsiteY0" fmla="*/ 0 h 3236034"/>
                  <a:gd name="connsiteX1" fmla="*/ 845252 w 1117363"/>
                  <a:gd name="connsiteY1" fmla="*/ 1227168 h 3236034"/>
                  <a:gd name="connsiteX2" fmla="*/ 792088 w 1117363"/>
                  <a:gd name="connsiteY2" fmla="*/ 3236034 h 3236034"/>
                  <a:gd name="connsiteX3" fmla="*/ 792088 w 1117363"/>
                  <a:gd name="connsiteY3" fmla="*/ 3236034 h 3236034"/>
                  <a:gd name="connsiteX4" fmla="*/ 0 w 1117363"/>
                  <a:gd name="connsiteY4" fmla="*/ 3236034 h 3236034"/>
                  <a:gd name="connsiteX5" fmla="*/ 0 w 1117363"/>
                  <a:gd name="connsiteY5" fmla="*/ 3236034 h 3236034"/>
                  <a:gd name="connsiteX6" fmla="*/ 0 w 1117363"/>
                  <a:gd name="connsiteY6" fmla="*/ 886926 h 3236034"/>
                  <a:gd name="connsiteX7" fmla="*/ 397829 w 1117363"/>
                  <a:gd name="connsiteY7" fmla="*/ 0 h 3236034"/>
                  <a:gd name="connsiteX0" fmla="*/ 397829 w 1184929"/>
                  <a:gd name="connsiteY0" fmla="*/ 0 h 3236034"/>
                  <a:gd name="connsiteX1" fmla="*/ 930312 w 1184929"/>
                  <a:gd name="connsiteY1" fmla="*/ 1142108 h 3236034"/>
                  <a:gd name="connsiteX2" fmla="*/ 792088 w 1184929"/>
                  <a:gd name="connsiteY2" fmla="*/ 3236034 h 3236034"/>
                  <a:gd name="connsiteX3" fmla="*/ 792088 w 1184929"/>
                  <a:gd name="connsiteY3" fmla="*/ 3236034 h 3236034"/>
                  <a:gd name="connsiteX4" fmla="*/ 0 w 1184929"/>
                  <a:gd name="connsiteY4" fmla="*/ 3236034 h 3236034"/>
                  <a:gd name="connsiteX5" fmla="*/ 0 w 1184929"/>
                  <a:gd name="connsiteY5" fmla="*/ 3236034 h 3236034"/>
                  <a:gd name="connsiteX6" fmla="*/ 0 w 1184929"/>
                  <a:gd name="connsiteY6" fmla="*/ 886926 h 3236034"/>
                  <a:gd name="connsiteX7" fmla="*/ 397829 w 1184929"/>
                  <a:gd name="connsiteY7" fmla="*/ 0 h 3236034"/>
                  <a:gd name="connsiteX0" fmla="*/ 397829 w 1111112"/>
                  <a:gd name="connsiteY0" fmla="*/ 0 h 3236034"/>
                  <a:gd name="connsiteX1" fmla="*/ 930312 w 1111112"/>
                  <a:gd name="connsiteY1" fmla="*/ 1142108 h 3236034"/>
                  <a:gd name="connsiteX2" fmla="*/ 792088 w 1111112"/>
                  <a:gd name="connsiteY2" fmla="*/ 3236034 h 3236034"/>
                  <a:gd name="connsiteX3" fmla="*/ 792088 w 1111112"/>
                  <a:gd name="connsiteY3" fmla="*/ 3236034 h 3236034"/>
                  <a:gd name="connsiteX4" fmla="*/ 0 w 1111112"/>
                  <a:gd name="connsiteY4" fmla="*/ 3236034 h 3236034"/>
                  <a:gd name="connsiteX5" fmla="*/ 0 w 1111112"/>
                  <a:gd name="connsiteY5" fmla="*/ 3236034 h 3236034"/>
                  <a:gd name="connsiteX6" fmla="*/ 0 w 1111112"/>
                  <a:gd name="connsiteY6" fmla="*/ 886926 h 3236034"/>
                  <a:gd name="connsiteX7" fmla="*/ 397829 w 1111112"/>
                  <a:gd name="connsiteY7" fmla="*/ 0 h 3236034"/>
                  <a:gd name="connsiteX0" fmla="*/ 397829 w 1154440"/>
                  <a:gd name="connsiteY0" fmla="*/ 0 h 3236034"/>
                  <a:gd name="connsiteX1" fmla="*/ 930312 w 1154440"/>
                  <a:gd name="connsiteY1" fmla="*/ 1142108 h 3236034"/>
                  <a:gd name="connsiteX2" fmla="*/ 792088 w 1154440"/>
                  <a:gd name="connsiteY2" fmla="*/ 3236034 h 3236034"/>
                  <a:gd name="connsiteX3" fmla="*/ 792088 w 1154440"/>
                  <a:gd name="connsiteY3" fmla="*/ 3236034 h 3236034"/>
                  <a:gd name="connsiteX4" fmla="*/ 0 w 1154440"/>
                  <a:gd name="connsiteY4" fmla="*/ 3236034 h 3236034"/>
                  <a:gd name="connsiteX5" fmla="*/ 0 w 1154440"/>
                  <a:gd name="connsiteY5" fmla="*/ 3236034 h 3236034"/>
                  <a:gd name="connsiteX6" fmla="*/ 0 w 1154440"/>
                  <a:gd name="connsiteY6" fmla="*/ 886926 h 3236034"/>
                  <a:gd name="connsiteX7" fmla="*/ 397829 w 1154440"/>
                  <a:gd name="connsiteY7" fmla="*/ 0 h 3236034"/>
                  <a:gd name="connsiteX0" fmla="*/ 397829 w 1154440"/>
                  <a:gd name="connsiteY0" fmla="*/ 0 h 3236034"/>
                  <a:gd name="connsiteX1" fmla="*/ 930312 w 1154440"/>
                  <a:gd name="connsiteY1" fmla="*/ 1142108 h 3236034"/>
                  <a:gd name="connsiteX2" fmla="*/ 792088 w 1154440"/>
                  <a:gd name="connsiteY2" fmla="*/ 3236034 h 3236034"/>
                  <a:gd name="connsiteX3" fmla="*/ 792088 w 1154440"/>
                  <a:gd name="connsiteY3" fmla="*/ 3236034 h 3236034"/>
                  <a:gd name="connsiteX4" fmla="*/ 0 w 1154440"/>
                  <a:gd name="connsiteY4" fmla="*/ 3236034 h 3236034"/>
                  <a:gd name="connsiteX5" fmla="*/ 0 w 1154440"/>
                  <a:gd name="connsiteY5" fmla="*/ 3236034 h 3236034"/>
                  <a:gd name="connsiteX6" fmla="*/ 0 w 1154440"/>
                  <a:gd name="connsiteY6" fmla="*/ 886926 h 3236034"/>
                  <a:gd name="connsiteX7" fmla="*/ 397829 w 1154440"/>
                  <a:gd name="connsiteY7" fmla="*/ 0 h 3236034"/>
                  <a:gd name="connsiteX0" fmla="*/ 397829 w 1154440"/>
                  <a:gd name="connsiteY0" fmla="*/ 0 h 3236034"/>
                  <a:gd name="connsiteX1" fmla="*/ 930312 w 1154440"/>
                  <a:gd name="connsiteY1" fmla="*/ 1142108 h 3236034"/>
                  <a:gd name="connsiteX2" fmla="*/ 792088 w 1154440"/>
                  <a:gd name="connsiteY2" fmla="*/ 3236034 h 3236034"/>
                  <a:gd name="connsiteX3" fmla="*/ 792088 w 1154440"/>
                  <a:gd name="connsiteY3" fmla="*/ 3236034 h 3236034"/>
                  <a:gd name="connsiteX4" fmla="*/ 0 w 1154440"/>
                  <a:gd name="connsiteY4" fmla="*/ 3236034 h 3236034"/>
                  <a:gd name="connsiteX5" fmla="*/ 0 w 1154440"/>
                  <a:gd name="connsiteY5" fmla="*/ 3236034 h 3236034"/>
                  <a:gd name="connsiteX6" fmla="*/ 0 w 1154440"/>
                  <a:gd name="connsiteY6" fmla="*/ 886926 h 3236034"/>
                  <a:gd name="connsiteX7" fmla="*/ 397829 w 1154440"/>
                  <a:gd name="connsiteY7" fmla="*/ 0 h 3236034"/>
                  <a:gd name="connsiteX0" fmla="*/ 397829 w 1151550"/>
                  <a:gd name="connsiteY0" fmla="*/ 0 h 3236034"/>
                  <a:gd name="connsiteX1" fmla="*/ 930312 w 1151550"/>
                  <a:gd name="connsiteY1" fmla="*/ 1142108 h 3236034"/>
                  <a:gd name="connsiteX2" fmla="*/ 792088 w 1151550"/>
                  <a:gd name="connsiteY2" fmla="*/ 3236034 h 3236034"/>
                  <a:gd name="connsiteX3" fmla="*/ 792088 w 1151550"/>
                  <a:gd name="connsiteY3" fmla="*/ 3236034 h 3236034"/>
                  <a:gd name="connsiteX4" fmla="*/ 0 w 1151550"/>
                  <a:gd name="connsiteY4" fmla="*/ 3236034 h 3236034"/>
                  <a:gd name="connsiteX5" fmla="*/ 0 w 1151550"/>
                  <a:gd name="connsiteY5" fmla="*/ 3236034 h 3236034"/>
                  <a:gd name="connsiteX6" fmla="*/ 0 w 1151550"/>
                  <a:gd name="connsiteY6" fmla="*/ 886926 h 3236034"/>
                  <a:gd name="connsiteX7" fmla="*/ 397829 w 1151550"/>
                  <a:gd name="connsiteY7" fmla="*/ 0 h 3236034"/>
                  <a:gd name="connsiteX0" fmla="*/ 397829 w 1081399"/>
                  <a:gd name="connsiteY0" fmla="*/ 0 h 3236034"/>
                  <a:gd name="connsiteX1" fmla="*/ 834842 w 1081399"/>
                  <a:gd name="connsiteY1" fmla="*/ 1099578 h 3236034"/>
                  <a:gd name="connsiteX2" fmla="*/ 792088 w 1081399"/>
                  <a:gd name="connsiteY2" fmla="*/ 3236034 h 3236034"/>
                  <a:gd name="connsiteX3" fmla="*/ 792088 w 1081399"/>
                  <a:gd name="connsiteY3" fmla="*/ 3236034 h 3236034"/>
                  <a:gd name="connsiteX4" fmla="*/ 0 w 1081399"/>
                  <a:gd name="connsiteY4" fmla="*/ 3236034 h 3236034"/>
                  <a:gd name="connsiteX5" fmla="*/ 0 w 1081399"/>
                  <a:gd name="connsiteY5" fmla="*/ 3236034 h 3236034"/>
                  <a:gd name="connsiteX6" fmla="*/ 0 w 1081399"/>
                  <a:gd name="connsiteY6" fmla="*/ 886926 h 3236034"/>
                  <a:gd name="connsiteX7" fmla="*/ 397829 w 1081399"/>
                  <a:gd name="connsiteY7" fmla="*/ 0 h 3236034"/>
                  <a:gd name="connsiteX0" fmla="*/ 397829 w 1024947"/>
                  <a:gd name="connsiteY0" fmla="*/ 0 h 3236034"/>
                  <a:gd name="connsiteX1" fmla="*/ 753012 w 1024947"/>
                  <a:gd name="connsiteY1" fmla="*/ 1269699 h 3236034"/>
                  <a:gd name="connsiteX2" fmla="*/ 792088 w 1024947"/>
                  <a:gd name="connsiteY2" fmla="*/ 3236034 h 3236034"/>
                  <a:gd name="connsiteX3" fmla="*/ 792088 w 1024947"/>
                  <a:gd name="connsiteY3" fmla="*/ 3236034 h 3236034"/>
                  <a:gd name="connsiteX4" fmla="*/ 0 w 1024947"/>
                  <a:gd name="connsiteY4" fmla="*/ 3236034 h 3236034"/>
                  <a:gd name="connsiteX5" fmla="*/ 0 w 1024947"/>
                  <a:gd name="connsiteY5" fmla="*/ 3236034 h 3236034"/>
                  <a:gd name="connsiteX6" fmla="*/ 0 w 1024947"/>
                  <a:gd name="connsiteY6" fmla="*/ 886926 h 3236034"/>
                  <a:gd name="connsiteX7" fmla="*/ 397829 w 1024947"/>
                  <a:gd name="connsiteY7" fmla="*/ 0 h 3236034"/>
                  <a:gd name="connsiteX0" fmla="*/ 397829 w 1024947"/>
                  <a:gd name="connsiteY0" fmla="*/ 0 h 3236034"/>
                  <a:gd name="connsiteX1" fmla="*/ 753012 w 1024947"/>
                  <a:gd name="connsiteY1" fmla="*/ 1269699 h 3236034"/>
                  <a:gd name="connsiteX2" fmla="*/ 792088 w 1024947"/>
                  <a:gd name="connsiteY2" fmla="*/ 3236034 h 3236034"/>
                  <a:gd name="connsiteX3" fmla="*/ 792088 w 1024947"/>
                  <a:gd name="connsiteY3" fmla="*/ 3236034 h 3236034"/>
                  <a:gd name="connsiteX4" fmla="*/ 0 w 1024947"/>
                  <a:gd name="connsiteY4" fmla="*/ 3236034 h 3236034"/>
                  <a:gd name="connsiteX5" fmla="*/ 0 w 1024947"/>
                  <a:gd name="connsiteY5" fmla="*/ 3236034 h 3236034"/>
                  <a:gd name="connsiteX6" fmla="*/ 0 w 1024947"/>
                  <a:gd name="connsiteY6" fmla="*/ 886926 h 3236034"/>
                  <a:gd name="connsiteX7" fmla="*/ 397829 w 1024947"/>
                  <a:gd name="connsiteY7" fmla="*/ 0 h 3236034"/>
                  <a:gd name="connsiteX0" fmla="*/ 397829 w 1043356"/>
                  <a:gd name="connsiteY0" fmla="*/ 0 h 3236034"/>
                  <a:gd name="connsiteX1" fmla="*/ 780289 w 1043356"/>
                  <a:gd name="connsiteY1" fmla="*/ 1216537 h 3236034"/>
                  <a:gd name="connsiteX2" fmla="*/ 792088 w 1043356"/>
                  <a:gd name="connsiteY2" fmla="*/ 3236034 h 3236034"/>
                  <a:gd name="connsiteX3" fmla="*/ 792088 w 1043356"/>
                  <a:gd name="connsiteY3" fmla="*/ 3236034 h 3236034"/>
                  <a:gd name="connsiteX4" fmla="*/ 0 w 1043356"/>
                  <a:gd name="connsiteY4" fmla="*/ 3236034 h 3236034"/>
                  <a:gd name="connsiteX5" fmla="*/ 0 w 1043356"/>
                  <a:gd name="connsiteY5" fmla="*/ 3236034 h 3236034"/>
                  <a:gd name="connsiteX6" fmla="*/ 0 w 1043356"/>
                  <a:gd name="connsiteY6" fmla="*/ 886926 h 3236034"/>
                  <a:gd name="connsiteX7" fmla="*/ 397829 w 1043356"/>
                  <a:gd name="connsiteY7" fmla="*/ 0 h 3236034"/>
                  <a:gd name="connsiteX0" fmla="*/ 397829 w 971742"/>
                  <a:gd name="connsiteY0" fmla="*/ 0 h 3236034"/>
                  <a:gd name="connsiteX1" fmla="*/ 780289 w 971742"/>
                  <a:gd name="connsiteY1" fmla="*/ 1216537 h 3236034"/>
                  <a:gd name="connsiteX2" fmla="*/ 792088 w 971742"/>
                  <a:gd name="connsiteY2" fmla="*/ 3236034 h 3236034"/>
                  <a:gd name="connsiteX3" fmla="*/ 792088 w 971742"/>
                  <a:gd name="connsiteY3" fmla="*/ 3236034 h 3236034"/>
                  <a:gd name="connsiteX4" fmla="*/ 0 w 971742"/>
                  <a:gd name="connsiteY4" fmla="*/ 3236034 h 3236034"/>
                  <a:gd name="connsiteX5" fmla="*/ 0 w 971742"/>
                  <a:gd name="connsiteY5" fmla="*/ 3236034 h 3236034"/>
                  <a:gd name="connsiteX6" fmla="*/ 0 w 971742"/>
                  <a:gd name="connsiteY6" fmla="*/ 886926 h 3236034"/>
                  <a:gd name="connsiteX7" fmla="*/ 397829 w 971742"/>
                  <a:gd name="connsiteY7" fmla="*/ 0 h 3236034"/>
                  <a:gd name="connsiteX0" fmla="*/ 397829 w 1007471"/>
                  <a:gd name="connsiteY0" fmla="*/ 0 h 3236034"/>
                  <a:gd name="connsiteX1" fmla="*/ 780289 w 1007471"/>
                  <a:gd name="connsiteY1" fmla="*/ 1216537 h 3236034"/>
                  <a:gd name="connsiteX2" fmla="*/ 792088 w 1007471"/>
                  <a:gd name="connsiteY2" fmla="*/ 3236034 h 3236034"/>
                  <a:gd name="connsiteX3" fmla="*/ 792088 w 1007471"/>
                  <a:gd name="connsiteY3" fmla="*/ 3236034 h 3236034"/>
                  <a:gd name="connsiteX4" fmla="*/ 0 w 1007471"/>
                  <a:gd name="connsiteY4" fmla="*/ 3236034 h 3236034"/>
                  <a:gd name="connsiteX5" fmla="*/ 0 w 1007471"/>
                  <a:gd name="connsiteY5" fmla="*/ 3236034 h 3236034"/>
                  <a:gd name="connsiteX6" fmla="*/ 0 w 1007471"/>
                  <a:gd name="connsiteY6" fmla="*/ 886926 h 3236034"/>
                  <a:gd name="connsiteX7" fmla="*/ 397829 w 1007471"/>
                  <a:gd name="connsiteY7" fmla="*/ 0 h 3236034"/>
                  <a:gd name="connsiteX0" fmla="*/ 397829 w 983631"/>
                  <a:gd name="connsiteY0" fmla="*/ 0 h 3236034"/>
                  <a:gd name="connsiteX1" fmla="*/ 780289 w 983631"/>
                  <a:gd name="connsiteY1" fmla="*/ 1216537 h 3236034"/>
                  <a:gd name="connsiteX2" fmla="*/ 792088 w 983631"/>
                  <a:gd name="connsiteY2" fmla="*/ 3236034 h 3236034"/>
                  <a:gd name="connsiteX3" fmla="*/ 792088 w 983631"/>
                  <a:gd name="connsiteY3" fmla="*/ 3236034 h 3236034"/>
                  <a:gd name="connsiteX4" fmla="*/ 0 w 983631"/>
                  <a:gd name="connsiteY4" fmla="*/ 3236034 h 3236034"/>
                  <a:gd name="connsiteX5" fmla="*/ 0 w 983631"/>
                  <a:gd name="connsiteY5" fmla="*/ 3236034 h 3236034"/>
                  <a:gd name="connsiteX6" fmla="*/ 0 w 983631"/>
                  <a:gd name="connsiteY6" fmla="*/ 886926 h 3236034"/>
                  <a:gd name="connsiteX7" fmla="*/ 397829 w 983631"/>
                  <a:gd name="connsiteY7" fmla="*/ 0 h 3236034"/>
                  <a:gd name="connsiteX0" fmla="*/ 397829 w 983630"/>
                  <a:gd name="connsiteY0" fmla="*/ 9390 h 3245424"/>
                  <a:gd name="connsiteX1" fmla="*/ 780289 w 983630"/>
                  <a:gd name="connsiteY1" fmla="*/ 1225927 h 3245424"/>
                  <a:gd name="connsiteX2" fmla="*/ 792088 w 983630"/>
                  <a:gd name="connsiteY2" fmla="*/ 3245424 h 3245424"/>
                  <a:gd name="connsiteX3" fmla="*/ 792088 w 983630"/>
                  <a:gd name="connsiteY3" fmla="*/ 3245424 h 3245424"/>
                  <a:gd name="connsiteX4" fmla="*/ 0 w 983630"/>
                  <a:gd name="connsiteY4" fmla="*/ 3245424 h 3245424"/>
                  <a:gd name="connsiteX5" fmla="*/ 0 w 983630"/>
                  <a:gd name="connsiteY5" fmla="*/ 3245424 h 3245424"/>
                  <a:gd name="connsiteX6" fmla="*/ 0 w 983630"/>
                  <a:gd name="connsiteY6" fmla="*/ 896316 h 3245424"/>
                  <a:gd name="connsiteX7" fmla="*/ 397829 w 983630"/>
                  <a:gd name="connsiteY7" fmla="*/ 9390 h 3245424"/>
                  <a:gd name="connsiteX0" fmla="*/ 397829 w 974605"/>
                  <a:gd name="connsiteY0" fmla="*/ 6357 h 3242391"/>
                  <a:gd name="connsiteX1" fmla="*/ 766650 w 974605"/>
                  <a:gd name="connsiteY1" fmla="*/ 1552503 h 3242391"/>
                  <a:gd name="connsiteX2" fmla="*/ 792088 w 974605"/>
                  <a:gd name="connsiteY2" fmla="*/ 3242391 h 3242391"/>
                  <a:gd name="connsiteX3" fmla="*/ 792088 w 974605"/>
                  <a:gd name="connsiteY3" fmla="*/ 3242391 h 3242391"/>
                  <a:gd name="connsiteX4" fmla="*/ 0 w 974605"/>
                  <a:gd name="connsiteY4" fmla="*/ 3242391 h 3242391"/>
                  <a:gd name="connsiteX5" fmla="*/ 0 w 974605"/>
                  <a:gd name="connsiteY5" fmla="*/ 3242391 h 3242391"/>
                  <a:gd name="connsiteX6" fmla="*/ 0 w 974605"/>
                  <a:gd name="connsiteY6" fmla="*/ 893283 h 3242391"/>
                  <a:gd name="connsiteX7" fmla="*/ 397829 w 974605"/>
                  <a:gd name="connsiteY7" fmla="*/ 6357 h 3242391"/>
                  <a:gd name="connsiteX0" fmla="*/ 397829 w 964009"/>
                  <a:gd name="connsiteY0" fmla="*/ 7874 h 3243908"/>
                  <a:gd name="connsiteX1" fmla="*/ 766650 w 964009"/>
                  <a:gd name="connsiteY1" fmla="*/ 1554020 h 3243908"/>
                  <a:gd name="connsiteX2" fmla="*/ 792088 w 964009"/>
                  <a:gd name="connsiteY2" fmla="*/ 3243908 h 3243908"/>
                  <a:gd name="connsiteX3" fmla="*/ 792088 w 964009"/>
                  <a:gd name="connsiteY3" fmla="*/ 3243908 h 3243908"/>
                  <a:gd name="connsiteX4" fmla="*/ 0 w 964009"/>
                  <a:gd name="connsiteY4" fmla="*/ 3243908 h 3243908"/>
                  <a:gd name="connsiteX5" fmla="*/ 0 w 964009"/>
                  <a:gd name="connsiteY5" fmla="*/ 3243908 h 3243908"/>
                  <a:gd name="connsiteX6" fmla="*/ 0 w 964009"/>
                  <a:gd name="connsiteY6" fmla="*/ 894800 h 3243908"/>
                  <a:gd name="connsiteX7" fmla="*/ 397829 w 964009"/>
                  <a:gd name="connsiteY7" fmla="*/ 7874 h 3243908"/>
                  <a:gd name="connsiteX0" fmla="*/ 397829 w 1103655"/>
                  <a:gd name="connsiteY0" fmla="*/ 5470 h 3241504"/>
                  <a:gd name="connsiteX1" fmla="*/ 1096679 w 1103655"/>
                  <a:gd name="connsiteY1" fmla="*/ 590921 h 3241504"/>
                  <a:gd name="connsiteX2" fmla="*/ 766650 w 1103655"/>
                  <a:gd name="connsiteY2" fmla="*/ 1551616 h 3241504"/>
                  <a:gd name="connsiteX3" fmla="*/ 792088 w 1103655"/>
                  <a:gd name="connsiteY3" fmla="*/ 3241504 h 3241504"/>
                  <a:gd name="connsiteX4" fmla="*/ 792088 w 1103655"/>
                  <a:gd name="connsiteY4" fmla="*/ 3241504 h 3241504"/>
                  <a:gd name="connsiteX5" fmla="*/ 0 w 1103655"/>
                  <a:gd name="connsiteY5" fmla="*/ 3241504 h 3241504"/>
                  <a:gd name="connsiteX6" fmla="*/ 0 w 1103655"/>
                  <a:gd name="connsiteY6" fmla="*/ 3241504 h 3241504"/>
                  <a:gd name="connsiteX7" fmla="*/ 0 w 1103655"/>
                  <a:gd name="connsiteY7" fmla="*/ 892396 h 3241504"/>
                  <a:gd name="connsiteX8" fmla="*/ 397829 w 1103655"/>
                  <a:gd name="connsiteY8" fmla="*/ 5470 h 3241504"/>
                  <a:gd name="connsiteX0" fmla="*/ 397829 w 1103454"/>
                  <a:gd name="connsiteY0" fmla="*/ 5470 h 3241504"/>
                  <a:gd name="connsiteX1" fmla="*/ 1096679 w 1103454"/>
                  <a:gd name="connsiteY1" fmla="*/ 590921 h 3241504"/>
                  <a:gd name="connsiteX2" fmla="*/ 754433 w 1103454"/>
                  <a:gd name="connsiteY2" fmla="*/ 1523041 h 3241504"/>
                  <a:gd name="connsiteX3" fmla="*/ 792088 w 1103454"/>
                  <a:gd name="connsiteY3" fmla="*/ 3241504 h 3241504"/>
                  <a:gd name="connsiteX4" fmla="*/ 792088 w 1103454"/>
                  <a:gd name="connsiteY4" fmla="*/ 3241504 h 3241504"/>
                  <a:gd name="connsiteX5" fmla="*/ 0 w 1103454"/>
                  <a:gd name="connsiteY5" fmla="*/ 3241504 h 3241504"/>
                  <a:gd name="connsiteX6" fmla="*/ 0 w 1103454"/>
                  <a:gd name="connsiteY6" fmla="*/ 3241504 h 3241504"/>
                  <a:gd name="connsiteX7" fmla="*/ 0 w 1103454"/>
                  <a:gd name="connsiteY7" fmla="*/ 892396 h 3241504"/>
                  <a:gd name="connsiteX8" fmla="*/ 397829 w 1103454"/>
                  <a:gd name="connsiteY8" fmla="*/ 5470 h 3241504"/>
                  <a:gd name="connsiteX0" fmla="*/ 397829 w 1103176"/>
                  <a:gd name="connsiteY0" fmla="*/ 5470 h 3241504"/>
                  <a:gd name="connsiteX1" fmla="*/ 1096679 w 1103176"/>
                  <a:gd name="connsiteY1" fmla="*/ 590921 h 3241504"/>
                  <a:gd name="connsiteX2" fmla="*/ 754433 w 1103176"/>
                  <a:gd name="connsiteY2" fmla="*/ 1523041 h 3241504"/>
                  <a:gd name="connsiteX3" fmla="*/ 792088 w 1103176"/>
                  <a:gd name="connsiteY3" fmla="*/ 3241504 h 3241504"/>
                  <a:gd name="connsiteX4" fmla="*/ 792088 w 1103176"/>
                  <a:gd name="connsiteY4" fmla="*/ 3241504 h 3241504"/>
                  <a:gd name="connsiteX5" fmla="*/ 0 w 1103176"/>
                  <a:gd name="connsiteY5" fmla="*/ 3241504 h 3241504"/>
                  <a:gd name="connsiteX6" fmla="*/ 0 w 1103176"/>
                  <a:gd name="connsiteY6" fmla="*/ 3241504 h 3241504"/>
                  <a:gd name="connsiteX7" fmla="*/ 0 w 1103176"/>
                  <a:gd name="connsiteY7" fmla="*/ 892396 h 3241504"/>
                  <a:gd name="connsiteX8" fmla="*/ 397829 w 1103176"/>
                  <a:gd name="connsiteY8" fmla="*/ 5470 h 3241504"/>
                  <a:gd name="connsiteX0" fmla="*/ 397829 w 1103176"/>
                  <a:gd name="connsiteY0" fmla="*/ 5470 h 3241504"/>
                  <a:gd name="connsiteX1" fmla="*/ 1096679 w 1103176"/>
                  <a:gd name="connsiteY1" fmla="*/ 590921 h 3241504"/>
                  <a:gd name="connsiteX2" fmla="*/ 754433 w 1103176"/>
                  <a:gd name="connsiteY2" fmla="*/ 1503991 h 3241504"/>
                  <a:gd name="connsiteX3" fmla="*/ 792088 w 1103176"/>
                  <a:gd name="connsiteY3" fmla="*/ 3241504 h 3241504"/>
                  <a:gd name="connsiteX4" fmla="*/ 792088 w 1103176"/>
                  <a:gd name="connsiteY4" fmla="*/ 3241504 h 3241504"/>
                  <a:gd name="connsiteX5" fmla="*/ 0 w 1103176"/>
                  <a:gd name="connsiteY5" fmla="*/ 3241504 h 3241504"/>
                  <a:gd name="connsiteX6" fmla="*/ 0 w 1103176"/>
                  <a:gd name="connsiteY6" fmla="*/ 3241504 h 3241504"/>
                  <a:gd name="connsiteX7" fmla="*/ 0 w 1103176"/>
                  <a:gd name="connsiteY7" fmla="*/ 892396 h 3241504"/>
                  <a:gd name="connsiteX8" fmla="*/ 397829 w 1103176"/>
                  <a:gd name="connsiteY8" fmla="*/ 5470 h 3241504"/>
                  <a:gd name="connsiteX0" fmla="*/ 397829 w 1193682"/>
                  <a:gd name="connsiteY0" fmla="*/ 5721 h 3241755"/>
                  <a:gd name="connsiteX1" fmla="*/ 1188312 w 1193682"/>
                  <a:gd name="connsiteY1" fmla="*/ 572122 h 3241755"/>
                  <a:gd name="connsiteX2" fmla="*/ 754433 w 1193682"/>
                  <a:gd name="connsiteY2" fmla="*/ 1504242 h 3241755"/>
                  <a:gd name="connsiteX3" fmla="*/ 792088 w 1193682"/>
                  <a:gd name="connsiteY3" fmla="*/ 3241755 h 3241755"/>
                  <a:gd name="connsiteX4" fmla="*/ 792088 w 1193682"/>
                  <a:gd name="connsiteY4" fmla="*/ 3241755 h 3241755"/>
                  <a:gd name="connsiteX5" fmla="*/ 0 w 1193682"/>
                  <a:gd name="connsiteY5" fmla="*/ 3241755 h 3241755"/>
                  <a:gd name="connsiteX6" fmla="*/ 0 w 1193682"/>
                  <a:gd name="connsiteY6" fmla="*/ 3241755 h 3241755"/>
                  <a:gd name="connsiteX7" fmla="*/ 0 w 1193682"/>
                  <a:gd name="connsiteY7" fmla="*/ 892647 h 3241755"/>
                  <a:gd name="connsiteX8" fmla="*/ 397829 w 1193682"/>
                  <a:gd name="connsiteY8" fmla="*/ 5721 h 3241755"/>
                  <a:gd name="connsiteX0" fmla="*/ 397829 w 1188313"/>
                  <a:gd name="connsiteY0" fmla="*/ 5721 h 3241755"/>
                  <a:gd name="connsiteX1" fmla="*/ 1188312 w 1188313"/>
                  <a:gd name="connsiteY1" fmla="*/ 572122 h 3241755"/>
                  <a:gd name="connsiteX2" fmla="*/ 754433 w 1188313"/>
                  <a:gd name="connsiteY2" fmla="*/ 1504242 h 3241755"/>
                  <a:gd name="connsiteX3" fmla="*/ 792088 w 1188313"/>
                  <a:gd name="connsiteY3" fmla="*/ 3241755 h 3241755"/>
                  <a:gd name="connsiteX4" fmla="*/ 792088 w 1188313"/>
                  <a:gd name="connsiteY4" fmla="*/ 3241755 h 3241755"/>
                  <a:gd name="connsiteX5" fmla="*/ 0 w 1188313"/>
                  <a:gd name="connsiteY5" fmla="*/ 3241755 h 3241755"/>
                  <a:gd name="connsiteX6" fmla="*/ 0 w 1188313"/>
                  <a:gd name="connsiteY6" fmla="*/ 3241755 h 3241755"/>
                  <a:gd name="connsiteX7" fmla="*/ 0 w 1188313"/>
                  <a:gd name="connsiteY7" fmla="*/ 892647 h 3241755"/>
                  <a:gd name="connsiteX8" fmla="*/ 397829 w 1188313"/>
                  <a:gd name="connsiteY8" fmla="*/ 5721 h 3241755"/>
                  <a:gd name="connsiteX0" fmla="*/ 397829 w 1200430"/>
                  <a:gd name="connsiteY0" fmla="*/ 6518 h 3242552"/>
                  <a:gd name="connsiteX1" fmla="*/ 1188312 w 1200430"/>
                  <a:gd name="connsiteY1" fmla="*/ 572919 h 3242552"/>
                  <a:gd name="connsiteX2" fmla="*/ 754433 w 1200430"/>
                  <a:gd name="connsiteY2" fmla="*/ 1505039 h 3242552"/>
                  <a:gd name="connsiteX3" fmla="*/ 792088 w 1200430"/>
                  <a:gd name="connsiteY3" fmla="*/ 3242552 h 3242552"/>
                  <a:gd name="connsiteX4" fmla="*/ 792088 w 1200430"/>
                  <a:gd name="connsiteY4" fmla="*/ 3242552 h 3242552"/>
                  <a:gd name="connsiteX5" fmla="*/ 0 w 1200430"/>
                  <a:gd name="connsiteY5" fmla="*/ 3242552 h 3242552"/>
                  <a:gd name="connsiteX6" fmla="*/ 0 w 1200430"/>
                  <a:gd name="connsiteY6" fmla="*/ 3242552 h 3242552"/>
                  <a:gd name="connsiteX7" fmla="*/ 0 w 1200430"/>
                  <a:gd name="connsiteY7" fmla="*/ 893444 h 3242552"/>
                  <a:gd name="connsiteX8" fmla="*/ 397829 w 1200430"/>
                  <a:gd name="connsiteY8" fmla="*/ 6518 h 3242552"/>
                  <a:gd name="connsiteX0" fmla="*/ 367285 w 1200000"/>
                  <a:gd name="connsiteY0" fmla="*/ 7711 h 3186595"/>
                  <a:gd name="connsiteX1" fmla="*/ 1188312 w 1200000"/>
                  <a:gd name="connsiteY1" fmla="*/ 516962 h 3186595"/>
                  <a:gd name="connsiteX2" fmla="*/ 754433 w 1200000"/>
                  <a:gd name="connsiteY2" fmla="*/ 1449082 h 3186595"/>
                  <a:gd name="connsiteX3" fmla="*/ 792088 w 1200000"/>
                  <a:gd name="connsiteY3" fmla="*/ 3186595 h 3186595"/>
                  <a:gd name="connsiteX4" fmla="*/ 792088 w 1200000"/>
                  <a:gd name="connsiteY4" fmla="*/ 3186595 h 3186595"/>
                  <a:gd name="connsiteX5" fmla="*/ 0 w 1200000"/>
                  <a:gd name="connsiteY5" fmla="*/ 3186595 h 3186595"/>
                  <a:gd name="connsiteX6" fmla="*/ 0 w 1200000"/>
                  <a:gd name="connsiteY6" fmla="*/ 3186595 h 3186595"/>
                  <a:gd name="connsiteX7" fmla="*/ 0 w 1200000"/>
                  <a:gd name="connsiteY7" fmla="*/ 837487 h 3186595"/>
                  <a:gd name="connsiteX8" fmla="*/ 367285 w 1200000"/>
                  <a:gd name="connsiteY8" fmla="*/ 7711 h 3186595"/>
                  <a:gd name="connsiteX0" fmla="*/ 367285 w 1200505"/>
                  <a:gd name="connsiteY0" fmla="*/ 1566 h 3180450"/>
                  <a:gd name="connsiteX1" fmla="*/ 1188312 w 1200505"/>
                  <a:gd name="connsiteY1" fmla="*/ 510817 h 3180450"/>
                  <a:gd name="connsiteX2" fmla="*/ 754433 w 1200505"/>
                  <a:gd name="connsiteY2" fmla="*/ 1442937 h 3180450"/>
                  <a:gd name="connsiteX3" fmla="*/ 792088 w 1200505"/>
                  <a:gd name="connsiteY3" fmla="*/ 3180450 h 3180450"/>
                  <a:gd name="connsiteX4" fmla="*/ 792088 w 1200505"/>
                  <a:gd name="connsiteY4" fmla="*/ 3180450 h 3180450"/>
                  <a:gd name="connsiteX5" fmla="*/ 0 w 1200505"/>
                  <a:gd name="connsiteY5" fmla="*/ 3180450 h 3180450"/>
                  <a:gd name="connsiteX6" fmla="*/ 0 w 1200505"/>
                  <a:gd name="connsiteY6" fmla="*/ 3180450 h 3180450"/>
                  <a:gd name="connsiteX7" fmla="*/ 0 w 1200505"/>
                  <a:gd name="connsiteY7" fmla="*/ 831342 h 3180450"/>
                  <a:gd name="connsiteX8" fmla="*/ 367285 w 1200505"/>
                  <a:gd name="connsiteY8" fmla="*/ 1566 h 3180450"/>
                  <a:gd name="connsiteX0" fmla="*/ 367858 w 1201078"/>
                  <a:gd name="connsiteY0" fmla="*/ 1566 h 3180450"/>
                  <a:gd name="connsiteX1" fmla="*/ 1188885 w 1201078"/>
                  <a:gd name="connsiteY1" fmla="*/ 510817 h 3180450"/>
                  <a:gd name="connsiteX2" fmla="*/ 755006 w 1201078"/>
                  <a:gd name="connsiteY2" fmla="*/ 1442937 h 3180450"/>
                  <a:gd name="connsiteX3" fmla="*/ 792661 w 1201078"/>
                  <a:gd name="connsiteY3" fmla="*/ 3180450 h 3180450"/>
                  <a:gd name="connsiteX4" fmla="*/ 792661 w 1201078"/>
                  <a:gd name="connsiteY4" fmla="*/ 3180450 h 3180450"/>
                  <a:gd name="connsiteX5" fmla="*/ 573 w 1201078"/>
                  <a:gd name="connsiteY5" fmla="*/ 3180450 h 3180450"/>
                  <a:gd name="connsiteX6" fmla="*/ 573 w 1201078"/>
                  <a:gd name="connsiteY6" fmla="*/ 3180450 h 3180450"/>
                  <a:gd name="connsiteX7" fmla="*/ 573 w 1201078"/>
                  <a:gd name="connsiteY7" fmla="*/ 831342 h 3180450"/>
                  <a:gd name="connsiteX8" fmla="*/ 367858 w 1201078"/>
                  <a:gd name="connsiteY8" fmla="*/ 1566 h 3180450"/>
                  <a:gd name="connsiteX0" fmla="*/ 367859 w 1249271"/>
                  <a:gd name="connsiteY0" fmla="*/ 1508 h 3180392"/>
                  <a:gd name="connsiteX1" fmla="*/ 1237757 w 1249271"/>
                  <a:gd name="connsiteY1" fmla="*/ 520284 h 3180392"/>
                  <a:gd name="connsiteX2" fmla="*/ 755007 w 1249271"/>
                  <a:gd name="connsiteY2" fmla="*/ 1442879 h 3180392"/>
                  <a:gd name="connsiteX3" fmla="*/ 792662 w 1249271"/>
                  <a:gd name="connsiteY3" fmla="*/ 3180392 h 3180392"/>
                  <a:gd name="connsiteX4" fmla="*/ 792662 w 1249271"/>
                  <a:gd name="connsiteY4" fmla="*/ 3180392 h 3180392"/>
                  <a:gd name="connsiteX5" fmla="*/ 574 w 1249271"/>
                  <a:gd name="connsiteY5" fmla="*/ 3180392 h 3180392"/>
                  <a:gd name="connsiteX6" fmla="*/ 574 w 1249271"/>
                  <a:gd name="connsiteY6" fmla="*/ 3180392 h 3180392"/>
                  <a:gd name="connsiteX7" fmla="*/ 574 w 1249271"/>
                  <a:gd name="connsiteY7" fmla="*/ 831284 h 3180392"/>
                  <a:gd name="connsiteX8" fmla="*/ 367859 w 1249271"/>
                  <a:gd name="connsiteY8" fmla="*/ 1508 h 3180392"/>
                  <a:gd name="connsiteX0" fmla="*/ 367859 w 1249271"/>
                  <a:gd name="connsiteY0" fmla="*/ 1508 h 3180392"/>
                  <a:gd name="connsiteX1" fmla="*/ 1237757 w 1249271"/>
                  <a:gd name="connsiteY1" fmla="*/ 520284 h 3180392"/>
                  <a:gd name="connsiteX2" fmla="*/ 755007 w 1249271"/>
                  <a:gd name="connsiteY2" fmla="*/ 1442879 h 3180392"/>
                  <a:gd name="connsiteX3" fmla="*/ 792662 w 1249271"/>
                  <a:gd name="connsiteY3" fmla="*/ 3180392 h 3180392"/>
                  <a:gd name="connsiteX4" fmla="*/ 792662 w 1249271"/>
                  <a:gd name="connsiteY4" fmla="*/ 3180392 h 3180392"/>
                  <a:gd name="connsiteX5" fmla="*/ 574 w 1249271"/>
                  <a:gd name="connsiteY5" fmla="*/ 3180392 h 3180392"/>
                  <a:gd name="connsiteX6" fmla="*/ 574 w 1249271"/>
                  <a:gd name="connsiteY6" fmla="*/ 3180392 h 3180392"/>
                  <a:gd name="connsiteX7" fmla="*/ 574 w 1249271"/>
                  <a:gd name="connsiteY7" fmla="*/ 831284 h 3180392"/>
                  <a:gd name="connsiteX8" fmla="*/ 367859 w 1249271"/>
                  <a:gd name="connsiteY8" fmla="*/ 1508 h 3180392"/>
                  <a:gd name="connsiteX0" fmla="*/ 367859 w 1240085"/>
                  <a:gd name="connsiteY0" fmla="*/ 1764 h 3180648"/>
                  <a:gd name="connsiteX1" fmla="*/ 1237757 w 1240085"/>
                  <a:gd name="connsiteY1" fmla="*/ 520540 h 3180648"/>
                  <a:gd name="connsiteX2" fmla="*/ 755007 w 1240085"/>
                  <a:gd name="connsiteY2" fmla="*/ 1443135 h 3180648"/>
                  <a:gd name="connsiteX3" fmla="*/ 792662 w 1240085"/>
                  <a:gd name="connsiteY3" fmla="*/ 3180648 h 3180648"/>
                  <a:gd name="connsiteX4" fmla="*/ 792662 w 1240085"/>
                  <a:gd name="connsiteY4" fmla="*/ 3180648 h 3180648"/>
                  <a:gd name="connsiteX5" fmla="*/ 574 w 1240085"/>
                  <a:gd name="connsiteY5" fmla="*/ 3180648 h 3180648"/>
                  <a:gd name="connsiteX6" fmla="*/ 574 w 1240085"/>
                  <a:gd name="connsiteY6" fmla="*/ 3180648 h 3180648"/>
                  <a:gd name="connsiteX7" fmla="*/ 574 w 1240085"/>
                  <a:gd name="connsiteY7" fmla="*/ 831540 h 3180648"/>
                  <a:gd name="connsiteX8" fmla="*/ 367859 w 1240085"/>
                  <a:gd name="connsiteY8" fmla="*/ 1764 h 3180648"/>
                  <a:gd name="connsiteX0" fmla="*/ 367859 w 1240086"/>
                  <a:gd name="connsiteY0" fmla="*/ 1764 h 3180648"/>
                  <a:gd name="connsiteX1" fmla="*/ 1237757 w 1240086"/>
                  <a:gd name="connsiteY1" fmla="*/ 520540 h 3180648"/>
                  <a:gd name="connsiteX2" fmla="*/ 755007 w 1240086"/>
                  <a:gd name="connsiteY2" fmla="*/ 1443135 h 3180648"/>
                  <a:gd name="connsiteX3" fmla="*/ 792662 w 1240086"/>
                  <a:gd name="connsiteY3" fmla="*/ 3180648 h 3180648"/>
                  <a:gd name="connsiteX4" fmla="*/ 792662 w 1240086"/>
                  <a:gd name="connsiteY4" fmla="*/ 3180648 h 3180648"/>
                  <a:gd name="connsiteX5" fmla="*/ 574 w 1240086"/>
                  <a:gd name="connsiteY5" fmla="*/ 3180648 h 3180648"/>
                  <a:gd name="connsiteX6" fmla="*/ 574 w 1240086"/>
                  <a:gd name="connsiteY6" fmla="*/ 3180648 h 3180648"/>
                  <a:gd name="connsiteX7" fmla="*/ 574 w 1240086"/>
                  <a:gd name="connsiteY7" fmla="*/ 831540 h 3180648"/>
                  <a:gd name="connsiteX8" fmla="*/ 367859 w 1240086"/>
                  <a:gd name="connsiteY8" fmla="*/ 1764 h 3180648"/>
                  <a:gd name="connsiteX0" fmla="*/ 373394 w 1239532"/>
                  <a:gd name="connsiteY0" fmla="*/ 1562 h 3209021"/>
                  <a:gd name="connsiteX1" fmla="*/ 1237184 w 1239532"/>
                  <a:gd name="connsiteY1" fmla="*/ 548913 h 3209021"/>
                  <a:gd name="connsiteX2" fmla="*/ 754434 w 1239532"/>
                  <a:gd name="connsiteY2" fmla="*/ 1471508 h 3209021"/>
                  <a:gd name="connsiteX3" fmla="*/ 792089 w 1239532"/>
                  <a:gd name="connsiteY3" fmla="*/ 3209021 h 3209021"/>
                  <a:gd name="connsiteX4" fmla="*/ 792089 w 1239532"/>
                  <a:gd name="connsiteY4" fmla="*/ 3209021 h 3209021"/>
                  <a:gd name="connsiteX5" fmla="*/ 1 w 1239532"/>
                  <a:gd name="connsiteY5" fmla="*/ 3209021 h 3209021"/>
                  <a:gd name="connsiteX6" fmla="*/ 1 w 1239532"/>
                  <a:gd name="connsiteY6" fmla="*/ 3209021 h 3209021"/>
                  <a:gd name="connsiteX7" fmla="*/ 1 w 1239532"/>
                  <a:gd name="connsiteY7" fmla="*/ 859913 h 3209021"/>
                  <a:gd name="connsiteX8" fmla="*/ 373394 w 1239532"/>
                  <a:gd name="connsiteY8" fmla="*/ 1562 h 3209021"/>
                  <a:gd name="connsiteX0" fmla="*/ 373393 w 1239758"/>
                  <a:gd name="connsiteY0" fmla="*/ 0 h 3207459"/>
                  <a:gd name="connsiteX1" fmla="*/ 1237183 w 1239758"/>
                  <a:gd name="connsiteY1" fmla="*/ 547351 h 3207459"/>
                  <a:gd name="connsiteX2" fmla="*/ 754433 w 1239758"/>
                  <a:gd name="connsiteY2" fmla="*/ 1469946 h 3207459"/>
                  <a:gd name="connsiteX3" fmla="*/ 792088 w 1239758"/>
                  <a:gd name="connsiteY3" fmla="*/ 3207459 h 3207459"/>
                  <a:gd name="connsiteX4" fmla="*/ 792088 w 1239758"/>
                  <a:gd name="connsiteY4" fmla="*/ 3207459 h 3207459"/>
                  <a:gd name="connsiteX5" fmla="*/ 0 w 1239758"/>
                  <a:gd name="connsiteY5" fmla="*/ 3207459 h 3207459"/>
                  <a:gd name="connsiteX6" fmla="*/ 0 w 1239758"/>
                  <a:gd name="connsiteY6" fmla="*/ 3207459 h 3207459"/>
                  <a:gd name="connsiteX7" fmla="*/ 0 w 1239758"/>
                  <a:gd name="connsiteY7" fmla="*/ 858351 h 3207459"/>
                  <a:gd name="connsiteX8" fmla="*/ 373393 w 1239758"/>
                  <a:gd name="connsiteY8" fmla="*/ 0 h 3207459"/>
                  <a:gd name="connsiteX0" fmla="*/ 380199 w 1246564"/>
                  <a:gd name="connsiteY0" fmla="*/ 0 h 3207459"/>
                  <a:gd name="connsiteX1" fmla="*/ 1243989 w 1246564"/>
                  <a:gd name="connsiteY1" fmla="*/ 547351 h 3207459"/>
                  <a:gd name="connsiteX2" fmla="*/ 761239 w 1246564"/>
                  <a:gd name="connsiteY2" fmla="*/ 1469946 h 3207459"/>
                  <a:gd name="connsiteX3" fmla="*/ 798894 w 1246564"/>
                  <a:gd name="connsiteY3" fmla="*/ 3207459 h 3207459"/>
                  <a:gd name="connsiteX4" fmla="*/ 798894 w 1246564"/>
                  <a:gd name="connsiteY4" fmla="*/ 3207459 h 3207459"/>
                  <a:gd name="connsiteX5" fmla="*/ 6806 w 1246564"/>
                  <a:gd name="connsiteY5" fmla="*/ 3207459 h 3207459"/>
                  <a:gd name="connsiteX6" fmla="*/ 6806 w 1246564"/>
                  <a:gd name="connsiteY6" fmla="*/ 3207459 h 3207459"/>
                  <a:gd name="connsiteX7" fmla="*/ 6806 w 1246564"/>
                  <a:gd name="connsiteY7" fmla="*/ 858351 h 3207459"/>
                  <a:gd name="connsiteX8" fmla="*/ 380199 w 1246564"/>
                  <a:gd name="connsiteY8" fmla="*/ 0 h 3207459"/>
                  <a:gd name="connsiteX0" fmla="*/ 380199 w 1246610"/>
                  <a:gd name="connsiteY0" fmla="*/ 233 h 3207692"/>
                  <a:gd name="connsiteX1" fmla="*/ 1243989 w 1246610"/>
                  <a:gd name="connsiteY1" fmla="*/ 547584 h 3207692"/>
                  <a:gd name="connsiteX2" fmla="*/ 761239 w 1246610"/>
                  <a:gd name="connsiteY2" fmla="*/ 1470179 h 3207692"/>
                  <a:gd name="connsiteX3" fmla="*/ 798894 w 1246610"/>
                  <a:gd name="connsiteY3" fmla="*/ 3207692 h 3207692"/>
                  <a:gd name="connsiteX4" fmla="*/ 798894 w 1246610"/>
                  <a:gd name="connsiteY4" fmla="*/ 3207692 h 3207692"/>
                  <a:gd name="connsiteX5" fmla="*/ 6806 w 1246610"/>
                  <a:gd name="connsiteY5" fmla="*/ 3207692 h 3207692"/>
                  <a:gd name="connsiteX6" fmla="*/ 6806 w 1246610"/>
                  <a:gd name="connsiteY6" fmla="*/ 3207692 h 3207692"/>
                  <a:gd name="connsiteX7" fmla="*/ 6806 w 1246610"/>
                  <a:gd name="connsiteY7" fmla="*/ 858584 h 3207692"/>
                  <a:gd name="connsiteX8" fmla="*/ 380199 w 1246610"/>
                  <a:gd name="connsiteY8" fmla="*/ 233 h 3207692"/>
                  <a:gd name="connsiteX0" fmla="*/ 380199 w 1301393"/>
                  <a:gd name="connsiteY0" fmla="*/ 233 h 3207692"/>
                  <a:gd name="connsiteX1" fmla="*/ 1298970 w 1301393"/>
                  <a:gd name="connsiteY1" fmla="*/ 547584 h 3207692"/>
                  <a:gd name="connsiteX2" fmla="*/ 761239 w 1301393"/>
                  <a:gd name="connsiteY2" fmla="*/ 1470179 h 3207692"/>
                  <a:gd name="connsiteX3" fmla="*/ 798894 w 1301393"/>
                  <a:gd name="connsiteY3" fmla="*/ 3207692 h 3207692"/>
                  <a:gd name="connsiteX4" fmla="*/ 798894 w 1301393"/>
                  <a:gd name="connsiteY4" fmla="*/ 3207692 h 3207692"/>
                  <a:gd name="connsiteX5" fmla="*/ 6806 w 1301393"/>
                  <a:gd name="connsiteY5" fmla="*/ 3207692 h 3207692"/>
                  <a:gd name="connsiteX6" fmla="*/ 6806 w 1301393"/>
                  <a:gd name="connsiteY6" fmla="*/ 3207692 h 3207692"/>
                  <a:gd name="connsiteX7" fmla="*/ 6806 w 1301393"/>
                  <a:gd name="connsiteY7" fmla="*/ 858584 h 3207692"/>
                  <a:gd name="connsiteX8" fmla="*/ 380199 w 1301393"/>
                  <a:gd name="connsiteY8" fmla="*/ 233 h 3207692"/>
                  <a:gd name="connsiteX0" fmla="*/ 380199 w 1301394"/>
                  <a:gd name="connsiteY0" fmla="*/ 233 h 3207692"/>
                  <a:gd name="connsiteX1" fmla="*/ 1298970 w 1301394"/>
                  <a:gd name="connsiteY1" fmla="*/ 547584 h 3207692"/>
                  <a:gd name="connsiteX2" fmla="*/ 761239 w 1301394"/>
                  <a:gd name="connsiteY2" fmla="*/ 1470179 h 3207692"/>
                  <a:gd name="connsiteX3" fmla="*/ 798894 w 1301394"/>
                  <a:gd name="connsiteY3" fmla="*/ 3207692 h 3207692"/>
                  <a:gd name="connsiteX4" fmla="*/ 798894 w 1301394"/>
                  <a:gd name="connsiteY4" fmla="*/ 3207692 h 3207692"/>
                  <a:gd name="connsiteX5" fmla="*/ 6806 w 1301394"/>
                  <a:gd name="connsiteY5" fmla="*/ 3207692 h 3207692"/>
                  <a:gd name="connsiteX6" fmla="*/ 6806 w 1301394"/>
                  <a:gd name="connsiteY6" fmla="*/ 3207692 h 3207692"/>
                  <a:gd name="connsiteX7" fmla="*/ 6806 w 1301394"/>
                  <a:gd name="connsiteY7" fmla="*/ 858584 h 3207692"/>
                  <a:gd name="connsiteX8" fmla="*/ 380199 w 1301394"/>
                  <a:gd name="connsiteY8" fmla="*/ 233 h 3207692"/>
                  <a:gd name="connsiteX0" fmla="*/ 380199 w 1318174"/>
                  <a:gd name="connsiteY0" fmla="*/ 211 h 3207670"/>
                  <a:gd name="connsiteX1" fmla="*/ 1298970 w 1318174"/>
                  <a:gd name="connsiteY1" fmla="*/ 547562 h 3207670"/>
                  <a:gd name="connsiteX2" fmla="*/ 761239 w 1318174"/>
                  <a:gd name="connsiteY2" fmla="*/ 1470157 h 3207670"/>
                  <a:gd name="connsiteX3" fmla="*/ 798894 w 1318174"/>
                  <a:gd name="connsiteY3" fmla="*/ 3207670 h 3207670"/>
                  <a:gd name="connsiteX4" fmla="*/ 798894 w 1318174"/>
                  <a:gd name="connsiteY4" fmla="*/ 3207670 h 3207670"/>
                  <a:gd name="connsiteX5" fmla="*/ 6806 w 1318174"/>
                  <a:gd name="connsiteY5" fmla="*/ 3207670 h 3207670"/>
                  <a:gd name="connsiteX6" fmla="*/ 6806 w 1318174"/>
                  <a:gd name="connsiteY6" fmla="*/ 3207670 h 3207670"/>
                  <a:gd name="connsiteX7" fmla="*/ 6806 w 1318174"/>
                  <a:gd name="connsiteY7" fmla="*/ 858562 h 3207670"/>
                  <a:gd name="connsiteX8" fmla="*/ 380199 w 1318174"/>
                  <a:gd name="connsiteY8" fmla="*/ 211 h 3207670"/>
                  <a:gd name="connsiteX0" fmla="*/ 380199 w 1318174"/>
                  <a:gd name="connsiteY0" fmla="*/ 211 h 3207670"/>
                  <a:gd name="connsiteX1" fmla="*/ 1298970 w 1318174"/>
                  <a:gd name="connsiteY1" fmla="*/ 547562 h 3207670"/>
                  <a:gd name="connsiteX2" fmla="*/ 761239 w 1318174"/>
                  <a:gd name="connsiteY2" fmla="*/ 1470157 h 3207670"/>
                  <a:gd name="connsiteX3" fmla="*/ 798894 w 1318174"/>
                  <a:gd name="connsiteY3" fmla="*/ 3207670 h 3207670"/>
                  <a:gd name="connsiteX4" fmla="*/ 798894 w 1318174"/>
                  <a:gd name="connsiteY4" fmla="*/ 3207670 h 3207670"/>
                  <a:gd name="connsiteX5" fmla="*/ 6806 w 1318174"/>
                  <a:gd name="connsiteY5" fmla="*/ 3207670 h 3207670"/>
                  <a:gd name="connsiteX6" fmla="*/ 6806 w 1318174"/>
                  <a:gd name="connsiteY6" fmla="*/ 3207670 h 3207670"/>
                  <a:gd name="connsiteX7" fmla="*/ 6806 w 1318174"/>
                  <a:gd name="connsiteY7" fmla="*/ 858562 h 3207670"/>
                  <a:gd name="connsiteX8" fmla="*/ 380199 w 1318174"/>
                  <a:gd name="connsiteY8" fmla="*/ 211 h 3207670"/>
                  <a:gd name="connsiteX0" fmla="*/ 380199 w 1318174"/>
                  <a:gd name="connsiteY0" fmla="*/ 211 h 3207670"/>
                  <a:gd name="connsiteX1" fmla="*/ 1298970 w 1318174"/>
                  <a:gd name="connsiteY1" fmla="*/ 547562 h 3207670"/>
                  <a:gd name="connsiteX2" fmla="*/ 761239 w 1318174"/>
                  <a:gd name="connsiteY2" fmla="*/ 1470157 h 3207670"/>
                  <a:gd name="connsiteX3" fmla="*/ 798894 w 1318174"/>
                  <a:gd name="connsiteY3" fmla="*/ 3207670 h 3207670"/>
                  <a:gd name="connsiteX4" fmla="*/ 798894 w 1318174"/>
                  <a:gd name="connsiteY4" fmla="*/ 3207670 h 3207670"/>
                  <a:gd name="connsiteX5" fmla="*/ 6806 w 1318174"/>
                  <a:gd name="connsiteY5" fmla="*/ 3207670 h 3207670"/>
                  <a:gd name="connsiteX6" fmla="*/ 6806 w 1318174"/>
                  <a:gd name="connsiteY6" fmla="*/ 3207670 h 3207670"/>
                  <a:gd name="connsiteX7" fmla="*/ 6806 w 1318174"/>
                  <a:gd name="connsiteY7" fmla="*/ 858562 h 3207670"/>
                  <a:gd name="connsiteX8" fmla="*/ 380199 w 1318174"/>
                  <a:gd name="connsiteY8" fmla="*/ 211 h 3207670"/>
                  <a:gd name="connsiteX0" fmla="*/ 380199 w 1318174"/>
                  <a:gd name="connsiteY0" fmla="*/ 211 h 3207670"/>
                  <a:gd name="connsiteX1" fmla="*/ 1298970 w 1318174"/>
                  <a:gd name="connsiteY1" fmla="*/ 547562 h 3207670"/>
                  <a:gd name="connsiteX2" fmla="*/ 761239 w 1318174"/>
                  <a:gd name="connsiteY2" fmla="*/ 1470157 h 3207670"/>
                  <a:gd name="connsiteX3" fmla="*/ 798894 w 1318174"/>
                  <a:gd name="connsiteY3" fmla="*/ 3207670 h 3207670"/>
                  <a:gd name="connsiteX4" fmla="*/ 798894 w 1318174"/>
                  <a:gd name="connsiteY4" fmla="*/ 3207670 h 3207670"/>
                  <a:gd name="connsiteX5" fmla="*/ 6806 w 1318174"/>
                  <a:gd name="connsiteY5" fmla="*/ 3207670 h 3207670"/>
                  <a:gd name="connsiteX6" fmla="*/ 6806 w 1318174"/>
                  <a:gd name="connsiteY6" fmla="*/ 3207670 h 3207670"/>
                  <a:gd name="connsiteX7" fmla="*/ 6806 w 1318174"/>
                  <a:gd name="connsiteY7" fmla="*/ 858562 h 3207670"/>
                  <a:gd name="connsiteX8" fmla="*/ 380199 w 1318174"/>
                  <a:gd name="connsiteY8" fmla="*/ 211 h 3207670"/>
                  <a:gd name="connsiteX0" fmla="*/ 380199 w 1318174"/>
                  <a:gd name="connsiteY0" fmla="*/ 211 h 3207670"/>
                  <a:gd name="connsiteX1" fmla="*/ 1298970 w 1318174"/>
                  <a:gd name="connsiteY1" fmla="*/ 547562 h 3207670"/>
                  <a:gd name="connsiteX2" fmla="*/ 761239 w 1318174"/>
                  <a:gd name="connsiteY2" fmla="*/ 1470157 h 3207670"/>
                  <a:gd name="connsiteX3" fmla="*/ 798894 w 1318174"/>
                  <a:gd name="connsiteY3" fmla="*/ 3207670 h 3207670"/>
                  <a:gd name="connsiteX4" fmla="*/ 798894 w 1318174"/>
                  <a:gd name="connsiteY4" fmla="*/ 3207670 h 3207670"/>
                  <a:gd name="connsiteX5" fmla="*/ 6806 w 1318174"/>
                  <a:gd name="connsiteY5" fmla="*/ 3207670 h 3207670"/>
                  <a:gd name="connsiteX6" fmla="*/ 6806 w 1318174"/>
                  <a:gd name="connsiteY6" fmla="*/ 3207670 h 3207670"/>
                  <a:gd name="connsiteX7" fmla="*/ 6806 w 1318174"/>
                  <a:gd name="connsiteY7" fmla="*/ 858562 h 3207670"/>
                  <a:gd name="connsiteX8" fmla="*/ 380199 w 1318174"/>
                  <a:gd name="connsiteY8" fmla="*/ 211 h 3207670"/>
                  <a:gd name="connsiteX0" fmla="*/ 658146 w 1319958"/>
                  <a:gd name="connsiteY0" fmla="*/ 211 h 3207670"/>
                  <a:gd name="connsiteX1" fmla="*/ 1292164 w 1319958"/>
                  <a:gd name="connsiteY1" fmla="*/ 547562 h 3207670"/>
                  <a:gd name="connsiteX2" fmla="*/ 754433 w 1319958"/>
                  <a:gd name="connsiteY2" fmla="*/ 1470157 h 3207670"/>
                  <a:gd name="connsiteX3" fmla="*/ 792088 w 1319958"/>
                  <a:gd name="connsiteY3" fmla="*/ 3207670 h 3207670"/>
                  <a:gd name="connsiteX4" fmla="*/ 792088 w 1319958"/>
                  <a:gd name="connsiteY4" fmla="*/ 3207670 h 3207670"/>
                  <a:gd name="connsiteX5" fmla="*/ 0 w 1319958"/>
                  <a:gd name="connsiteY5" fmla="*/ 3207670 h 3207670"/>
                  <a:gd name="connsiteX6" fmla="*/ 0 w 1319958"/>
                  <a:gd name="connsiteY6" fmla="*/ 3207670 h 3207670"/>
                  <a:gd name="connsiteX7" fmla="*/ 0 w 1319958"/>
                  <a:gd name="connsiteY7" fmla="*/ 858562 h 3207670"/>
                  <a:gd name="connsiteX8" fmla="*/ 658146 w 1319958"/>
                  <a:gd name="connsiteY8" fmla="*/ 211 h 3207670"/>
                  <a:gd name="connsiteX0" fmla="*/ 786963 w 1326878"/>
                  <a:gd name="connsiteY0" fmla="*/ 205 h 3212949"/>
                  <a:gd name="connsiteX1" fmla="*/ 1292164 w 1326878"/>
                  <a:gd name="connsiteY1" fmla="*/ 552841 h 3212949"/>
                  <a:gd name="connsiteX2" fmla="*/ 754433 w 1326878"/>
                  <a:gd name="connsiteY2" fmla="*/ 1475436 h 3212949"/>
                  <a:gd name="connsiteX3" fmla="*/ 792088 w 1326878"/>
                  <a:gd name="connsiteY3" fmla="*/ 3212949 h 3212949"/>
                  <a:gd name="connsiteX4" fmla="*/ 792088 w 1326878"/>
                  <a:gd name="connsiteY4" fmla="*/ 3212949 h 3212949"/>
                  <a:gd name="connsiteX5" fmla="*/ 0 w 1326878"/>
                  <a:gd name="connsiteY5" fmla="*/ 3212949 h 3212949"/>
                  <a:gd name="connsiteX6" fmla="*/ 0 w 1326878"/>
                  <a:gd name="connsiteY6" fmla="*/ 3212949 h 3212949"/>
                  <a:gd name="connsiteX7" fmla="*/ 0 w 1326878"/>
                  <a:gd name="connsiteY7" fmla="*/ 863841 h 3212949"/>
                  <a:gd name="connsiteX8" fmla="*/ 786963 w 1326878"/>
                  <a:gd name="connsiteY8" fmla="*/ 205 h 3212949"/>
                  <a:gd name="connsiteX0" fmla="*/ 786963 w 1279105"/>
                  <a:gd name="connsiteY0" fmla="*/ 234 h 3212978"/>
                  <a:gd name="connsiteX1" fmla="*/ 1240608 w 1279105"/>
                  <a:gd name="connsiteY1" fmla="*/ 522725 h 3212978"/>
                  <a:gd name="connsiteX2" fmla="*/ 754433 w 1279105"/>
                  <a:gd name="connsiteY2" fmla="*/ 1475465 h 3212978"/>
                  <a:gd name="connsiteX3" fmla="*/ 792088 w 1279105"/>
                  <a:gd name="connsiteY3" fmla="*/ 3212978 h 3212978"/>
                  <a:gd name="connsiteX4" fmla="*/ 792088 w 1279105"/>
                  <a:gd name="connsiteY4" fmla="*/ 3212978 h 3212978"/>
                  <a:gd name="connsiteX5" fmla="*/ 0 w 1279105"/>
                  <a:gd name="connsiteY5" fmla="*/ 3212978 h 3212978"/>
                  <a:gd name="connsiteX6" fmla="*/ 0 w 1279105"/>
                  <a:gd name="connsiteY6" fmla="*/ 3212978 h 3212978"/>
                  <a:gd name="connsiteX7" fmla="*/ 0 w 1279105"/>
                  <a:gd name="connsiteY7" fmla="*/ 863870 h 3212978"/>
                  <a:gd name="connsiteX8" fmla="*/ 786963 w 1279105"/>
                  <a:gd name="connsiteY8" fmla="*/ 234 h 3212978"/>
                  <a:gd name="connsiteX0" fmla="*/ 786963 w 1232192"/>
                  <a:gd name="connsiteY0" fmla="*/ 272 h 3213016"/>
                  <a:gd name="connsiteX1" fmla="*/ 1189052 w 1232192"/>
                  <a:gd name="connsiteY1" fmla="*/ 492618 h 3213016"/>
                  <a:gd name="connsiteX2" fmla="*/ 754433 w 1232192"/>
                  <a:gd name="connsiteY2" fmla="*/ 1475503 h 3213016"/>
                  <a:gd name="connsiteX3" fmla="*/ 792088 w 1232192"/>
                  <a:gd name="connsiteY3" fmla="*/ 3213016 h 3213016"/>
                  <a:gd name="connsiteX4" fmla="*/ 792088 w 1232192"/>
                  <a:gd name="connsiteY4" fmla="*/ 3213016 h 3213016"/>
                  <a:gd name="connsiteX5" fmla="*/ 0 w 1232192"/>
                  <a:gd name="connsiteY5" fmla="*/ 3213016 h 3213016"/>
                  <a:gd name="connsiteX6" fmla="*/ 0 w 1232192"/>
                  <a:gd name="connsiteY6" fmla="*/ 3213016 h 3213016"/>
                  <a:gd name="connsiteX7" fmla="*/ 0 w 1232192"/>
                  <a:gd name="connsiteY7" fmla="*/ 863908 h 3213016"/>
                  <a:gd name="connsiteX8" fmla="*/ 786963 w 1232192"/>
                  <a:gd name="connsiteY8" fmla="*/ 272 h 3213016"/>
                  <a:gd name="connsiteX0" fmla="*/ 883632 w 1244333"/>
                  <a:gd name="connsiteY0" fmla="*/ 288 h 3202984"/>
                  <a:gd name="connsiteX1" fmla="*/ 1189052 w 1244333"/>
                  <a:gd name="connsiteY1" fmla="*/ 482586 h 3202984"/>
                  <a:gd name="connsiteX2" fmla="*/ 754433 w 1244333"/>
                  <a:gd name="connsiteY2" fmla="*/ 1465471 h 3202984"/>
                  <a:gd name="connsiteX3" fmla="*/ 792088 w 1244333"/>
                  <a:gd name="connsiteY3" fmla="*/ 3202984 h 3202984"/>
                  <a:gd name="connsiteX4" fmla="*/ 792088 w 1244333"/>
                  <a:gd name="connsiteY4" fmla="*/ 3202984 h 3202984"/>
                  <a:gd name="connsiteX5" fmla="*/ 0 w 1244333"/>
                  <a:gd name="connsiteY5" fmla="*/ 3202984 h 3202984"/>
                  <a:gd name="connsiteX6" fmla="*/ 0 w 1244333"/>
                  <a:gd name="connsiteY6" fmla="*/ 3202984 h 3202984"/>
                  <a:gd name="connsiteX7" fmla="*/ 0 w 1244333"/>
                  <a:gd name="connsiteY7" fmla="*/ 853876 h 3202984"/>
                  <a:gd name="connsiteX8" fmla="*/ 883632 w 1244333"/>
                  <a:gd name="connsiteY8" fmla="*/ 288 h 3202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44333" h="3202984">
                    <a:moveTo>
                      <a:pt x="883632" y="288"/>
                    </a:moveTo>
                    <a:cubicBezTo>
                      <a:pt x="1159064" y="-7889"/>
                      <a:pt x="1341397" y="158219"/>
                      <a:pt x="1189052" y="482586"/>
                    </a:cubicBezTo>
                    <a:cubicBezTo>
                      <a:pt x="975620" y="911727"/>
                      <a:pt x="739017" y="984814"/>
                      <a:pt x="754433" y="1465471"/>
                    </a:cubicBezTo>
                    <a:cubicBezTo>
                      <a:pt x="763047" y="1992441"/>
                      <a:pt x="773014" y="2384949"/>
                      <a:pt x="792088" y="3202984"/>
                    </a:cubicBezTo>
                    <a:lnTo>
                      <a:pt x="792088" y="3202984"/>
                    </a:lnTo>
                    <a:lnTo>
                      <a:pt x="0" y="3202984"/>
                    </a:lnTo>
                    <a:lnTo>
                      <a:pt x="0" y="3202984"/>
                    </a:lnTo>
                    <a:lnTo>
                      <a:pt x="0" y="853876"/>
                    </a:lnTo>
                    <a:cubicBezTo>
                      <a:pt x="19874" y="235997"/>
                      <a:pt x="377849" y="5161"/>
                      <a:pt x="883632" y="28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" name="Round Same Side Corner Rectangle 8">
                <a:extLst>
                  <a:ext uri="{FF2B5EF4-FFF2-40B4-BE49-F238E27FC236}">
                    <a16:creationId xmlns:a16="http://schemas.microsoft.com/office/drawing/2014/main" id="{5B8FDD20-971F-448A-9261-341BB1276222}"/>
                  </a:ext>
                </a:extLst>
              </p:cNvPr>
              <p:cNvSpPr/>
              <p:nvPr/>
            </p:nvSpPr>
            <p:spPr>
              <a:xfrm rot="10800000">
                <a:off x="4958576" y="2197645"/>
                <a:ext cx="1601768" cy="3212297"/>
              </a:xfrm>
              <a:custGeom>
                <a:avLst/>
                <a:gdLst>
                  <a:gd name="connsiteX0" fmla="*/ 306000 w 612000"/>
                  <a:gd name="connsiteY0" fmla="*/ 0 h 2817001"/>
                  <a:gd name="connsiteX1" fmla="*/ 306000 w 612000"/>
                  <a:gd name="connsiteY1" fmla="*/ 0 h 2817001"/>
                  <a:gd name="connsiteX2" fmla="*/ 612000 w 612000"/>
                  <a:gd name="connsiteY2" fmla="*/ 306000 h 2817001"/>
                  <a:gd name="connsiteX3" fmla="*/ 612000 w 612000"/>
                  <a:gd name="connsiteY3" fmla="*/ 2817001 h 2817001"/>
                  <a:gd name="connsiteX4" fmla="*/ 612000 w 612000"/>
                  <a:gd name="connsiteY4" fmla="*/ 2817001 h 2817001"/>
                  <a:gd name="connsiteX5" fmla="*/ 0 w 612000"/>
                  <a:gd name="connsiteY5" fmla="*/ 2817001 h 2817001"/>
                  <a:gd name="connsiteX6" fmla="*/ 0 w 612000"/>
                  <a:gd name="connsiteY6" fmla="*/ 2817001 h 2817001"/>
                  <a:gd name="connsiteX7" fmla="*/ 0 w 612000"/>
                  <a:gd name="connsiteY7" fmla="*/ 306000 h 2817001"/>
                  <a:gd name="connsiteX8" fmla="*/ 306000 w 612000"/>
                  <a:gd name="connsiteY8" fmla="*/ 0 h 2817001"/>
                  <a:gd name="connsiteX0" fmla="*/ 25563 w 1192801"/>
                  <a:gd name="connsiteY0" fmla="*/ 0 h 3231671"/>
                  <a:gd name="connsiteX1" fmla="*/ 886801 w 1192801"/>
                  <a:gd name="connsiteY1" fmla="*/ 414670 h 3231671"/>
                  <a:gd name="connsiteX2" fmla="*/ 1192801 w 1192801"/>
                  <a:gd name="connsiteY2" fmla="*/ 720670 h 3231671"/>
                  <a:gd name="connsiteX3" fmla="*/ 1192801 w 1192801"/>
                  <a:gd name="connsiteY3" fmla="*/ 3231671 h 3231671"/>
                  <a:gd name="connsiteX4" fmla="*/ 1192801 w 1192801"/>
                  <a:gd name="connsiteY4" fmla="*/ 3231671 h 3231671"/>
                  <a:gd name="connsiteX5" fmla="*/ 580801 w 1192801"/>
                  <a:gd name="connsiteY5" fmla="*/ 3231671 h 3231671"/>
                  <a:gd name="connsiteX6" fmla="*/ 580801 w 1192801"/>
                  <a:gd name="connsiteY6" fmla="*/ 3231671 h 3231671"/>
                  <a:gd name="connsiteX7" fmla="*/ 580801 w 1192801"/>
                  <a:gd name="connsiteY7" fmla="*/ 720670 h 3231671"/>
                  <a:gd name="connsiteX8" fmla="*/ 25563 w 1192801"/>
                  <a:gd name="connsiteY8" fmla="*/ 0 h 3231671"/>
                  <a:gd name="connsiteX0" fmla="*/ 25563 w 1192801"/>
                  <a:gd name="connsiteY0" fmla="*/ 0 h 3231671"/>
                  <a:gd name="connsiteX1" fmla="*/ 1192801 w 1192801"/>
                  <a:gd name="connsiteY1" fmla="*/ 720670 h 3231671"/>
                  <a:gd name="connsiteX2" fmla="*/ 1192801 w 1192801"/>
                  <a:gd name="connsiteY2" fmla="*/ 3231671 h 3231671"/>
                  <a:gd name="connsiteX3" fmla="*/ 1192801 w 1192801"/>
                  <a:gd name="connsiteY3" fmla="*/ 3231671 h 3231671"/>
                  <a:gd name="connsiteX4" fmla="*/ 580801 w 1192801"/>
                  <a:gd name="connsiteY4" fmla="*/ 3231671 h 3231671"/>
                  <a:gd name="connsiteX5" fmla="*/ 580801 w 1192801"/>
                  <a:gd name="connsiteY5" fmla="*/ 3231671 h 3231671"/>
                  <a:gd name="connsiteX6" fmla="*/ 580801 w 1192801"/>
                  <a:gd name="connsiteY6" fmla="*/ 720670 h 3231671"/>
                  <a:gd name="connsiteX7" fmla="*/ 25563 w 1192801"/>
                  <a:gd name="connsiteY7" fmla="*/ 0 h 3231671"/>
                  <a:gd name="connsiteX0" fmla="*/ 30147 w 1197385"/>
                  <a:gd name="connsiteY0" fmla="*/ 0 h 3231671"/>
                  <a:gd name="connsiteX1" fmla="*/ 1197385 w 1197385"/>
                  <a:gd name="connsiteY1" fmla="*/ 720670 h 3231671"/>
                  <a:gd name="connsiteX2" fmla="*/ 1197385 w 1197385"/>
                  <a:gd name="connsiteY2" fmla="*/ 3231671 h 3231671"/>
                  <a:gd name="connsiteX3" fmla="*/ 1197385 w 1197385"/>
                  <a:gd name="connsiteY3" fmla="*/ 3231671 h 3231671"/>
                  <a:gd name="connsiteX4" fmla="*/ 585385 w 1197385"/>
                  <a:gd name="connsiteY4" fmla="*/ 3231671 h 3231671"/>
                  <a:gd name="connsiteX5" fmla="*/ 585385 w 1197385"/>
                  <a:gd name="connsiteY5" fmla="*/ 3231671 h 3231671"/>
                  <a:gd name="connsiteX6" fmla="*/ 457794 w 1197385"/>
                  <a:gd name="connsiteY6" fmla="*/ 1018382 h 3231671"/>
                  <a:gd name="connsiteX7" fmla="*/ 30147 w 1197385"/>
                  <a:gd name="connsiteY7" fmla="*/ 0 h 3231671"/>
                  <a:gd name="connsiteX0" fmla="*/ 311465 w 1478703"/>
                  <a:gd name="connsiteY0" fmla="*/ 1443 h 3233114"/>
                  <a:gd name="connsiteX1" fmla="*/ 1478703 w 1478703"/>
                  <a:gd name="connsiteY1" fmla="*/ 722113 h 3233114"/>
                  <a:gd name="connsiteX2" fmla="*/ 1478703 w 1478703"/>
                  <a:gd name="connsiteY2" fmla="*/ 3233114 h 3233114"/>
                  <a:gd name="connsiteX3" fmla="*/ 1478703 w 1478703"/>
                  <a:gd name="connsiteY3" fmla="*/ 3233114 h 3233114"/>
                  <a:gd name="connsiteX4" fmla="*/ 866703 w 1478703"/>
                  <a:gd name="connsiteY4" fmla="*/ 3233114 h 3233114"/>
                  <a:gd name="connsiteX5" fmla="*/ 866703 w 1478703"/>
                  <a:gd name="connsiteY5" fmla="*/ 3233114 h 3233114"/>
                  <a:gd name="connsiteX6" fmla="*/ 739112 w 1478703"/>
                  <a:gd name="connsiteY6" fmla="*/ 1019825 h 3233114"/>
                  <a:gd name="connsiteX7" fmla="*/ 15213 w 1478703"/>
                  <a:gd name="connsiteY7" fmla="*/ 1379751 h 3233114"/>
                  <a:gd name="connsiteX8" fmla="*/ 311465 w 1478703"/>
                  <a:gd name="connsiteY8" fmla="*/ 1443 h 3233114"/>
                  <a:gd name="connsiteX0" fmla="*/ 188447 w 1355685"/>
                  <a:gd name="connsiteY0" fmla="*/ 1409 h 3233080"/>
                  <a:gd name="connsiteX1" fmla="*/ 1355685 w 1355685"/>
                  <a:gd name="connsiteY1" fmla="*/ 722079 h 3233080"/>
                  <a:gd name="connsiteX2" fmla="*/ 1355685 w 1355685"/>
                  <a:gd name="connsiteY2" fmla="*/ 3233080 h 3233080"/>
                  <a:gd name="connsiteX3" fmla="*/ 1355685 w 1355685"/>
                  <a:gd name="connsiteY3" fmla="*/ 3233080 h 3233080"/>
                  <a:gd name="connsiteX4" fmla="*/ 743685 w 1355685"/>
                  <a:gd name="connsiteY4" fmla="*/ 3233080 h 3233080"/>
                  <a:gd name="connsiteX5" fmla="*/ 743685 w 1355685"/>
                  <a:gd name="connsiteY5" fmla="*/ 3233080 h 3233080"/>
                  <a:gd name="connsiteX6" fmla="*/ 616094 w 1355685"/>
                  <a:gd name="connsiteY6" fmla="*/ 1019791 h 3233080"/>
                  <a:gd name="connsiteX7" fmla="*/ 30418 w 1355685"/>
                  <a:gd name="connsiteY7" fmla="*/ 1411615 h 3233080"/>
                  <a:gd name="connsiteX8" fmla="*/ 188447 w 1355685"/>
                  <a:gd name="connsiteY8" fmla="*/ 1409 h 3233080"/>
                  <a:gd name="connsiteX0" fmla="*/ 405131 w 1572369"/>
                  <a:gd name="connsiteY0" fmla="*/ 1994 h 3233665"/>
                  <a:gd name="connsiteX1" fmla="*/ 1572369 w 1572369"/>
                  <a:gd name="connsiteY1" fmla="*/ 722664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572369 w 1572369"/>
                  <a:gd name="connsiteY1" fmla="*/ 722664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572369 w 1572369"/>
                  <a:gd name="connsiteY1" fmla="*/ 722664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572369 w 1572369"/>
                  <a:gd name="connsiteY1" fmla="*/ 722664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572369 w 1572369"/>
                  <a:gd name="connsiteY1" fmla="*/ 722664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476676 w 1572369"/>
                  <a:gd name="connsiteY1" fmla="*/ 935315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05131 w 1572369"/>
                  <a:gd name="connsiteY0" fmla="*/ 1994 h 3233665"/>
                  <a:gd name="connsiteX1" fmla="*/ 1476676 w 1572369"/>
                  <a:gd name="connsiteY1" fmla="*/ 935315 h 3233665"/>
                  <a:gd name="connsiteX2" fmla="*/ 1572369 w 1572369"/>
                  <a:gd name="connsiteY2" fmla="*/ 3233665 h 3233665"/>
                  <a:gd name="connsiteX3" fmla="*/ 1572369 w 1572369"/>
                  <a:gd name="connsiteY3" fmla="*/ 3233665 h 3233665"/>
                  <a:gd name="connsiteX4" fmla="*/ 960369 w 1572369"/>
                  <a:gd name="connsiteY4" fmla="*/ 3233665 h 3233665"/>
                  <a:gd name="connsiteX5" fmla="*/ 960369 w 1572369"/>
                  <a:gd name="connsiteY5" fmla="*/ 3233665 h 3233665"/>
                  <a:gd name="connsiteX6" fmla="*/ 832778 w 1572369"/>
                  <a:gd name="connsiteY6" fmla="*/ 1020376 h 3233665"/>
                  <a:gd name="connsiteX7" fmla="*/ 247102 w 1572369"/>
                  <a:gd name="connsiteY7" fmla="*/ 1412200 h 3233665"/>
                  <a:gd name="connsiteX8" fmla="*/ 405131 w 1572369"/>
                  <a:gd name="connsiteY8" fmla="*/ 1994 h 3233665"/>
                  <a:gd name="connsiteX0" fmla="*/ 454087 w 1557530"/>
                  <a:gd name="connsiteY0" fmla="*/ 2221 h 3138199"/>
                  <a:gd name="connsiteX1" fmla="*/ 1461837 w 1557530"/>
                  <a:gd name="connsiteY1" fmla="*/ 839849 h 3138199"/>
                  <a:gd name="connsiteX2" fmla="*/ 1557530 w 1557530"/>
                  <a:gd name="connsiteY2" fmla="*/ 3138199 h 3138199"/>
                  <a:gd name="connsiteX3" fmla="*/ 1557530 w 1557530"/>
                  <a:gd name="connsiteY3" fmla="*/ 3138199 h 3138199"/>
                  <a:gd name="connsiteX4" fmla="*/ 945530 w 1557530"/>
                  <a:gd name="connsiteY4" fmla="*/ 3138199 h 3138199"/>
                  <a:gd name="connsiteX5" fmla="*/ 945530 w 1557530"/>
                  <a:gd name="connsiteY5" fmla="*/ 3138199 h 3138199"/>
                  <a:gd name="connsiteX6" fmla="*/ 817939 w 1557530"/>
                  <a:gd name="connsiteY6" fmla="*/ 924910 h 3138199"/>
                  <a:gd name="connsiteX7" fmla="*/ 232263 w 1557530"/>
                  <a:gd name="connsiteY7" fmla="*/ 1316734 h 3138199"/>
                  <a:gd name="connsiteX8" fmla="*/ 454087 w 1557530"/>
                  <a:gd name="connsiteY8" fmla="*/ 2221 h 3138199"/>
                  <a:gd name="connsiteX0" fmla="*/ 458217 w 1561660"/>
                  <a:gd name="connsiteY0" fmla="*/ 54 h 3136032"/>
                  <a:gd name="connsiteX1" fmla="*/ 1465967 w 1561660"/>
                  <a:gd name="connsiteY1" fmla="*/ 837682 h 3136032"/>
                  <a:gd name="connsiteX2" fmla="*/ 1561660 w 1561660"/>
                  <a:gd name="connsiteY2" fmla="*/ 3136032 h 3136032"/>
                  <a:gd name="connsiteX3" fmla="*/ 1561660 w 1561660"/>
                  <a:gd name="connsiteY3" fmla="*/ 3136032 h 3136032"/>
                  <a:gd name="connsiteX4" fmla="*/ 949660 w 1561660"/>
                  <a:gd name="connsiteY4" fmla="*/ 3136032 h 3136032"/>
                  <a:gd name="connsiteX5" fmla="*/ 949660 w 1561660"/>
                  <a:gd name="connsiteY5" fmla="*/ 3136032 h 3136032"/>
                  <a:gd name="connsiteX6" fmla="*/ 822069 w 1561660"/>
                  <a:gd name="connsiteY6" fmla="*/ 922743 h 3136032"/>
                  <a:gd name="connsiteX7" fmla="*/ 236393 w 1561660"/>
                  <a:gd name="connsiteY7" fmla="*/ 1314567 h 3136032"/>
                  <a:gd name="connsiteX8" fmla="*/ 458217 w 1561660"/>
                  <a:gd name="connsiteY8" fmla="*/ 54 h 3136032"/>
                  <a:gd name="connsiteX0" fmla="*/ 458217 w 1561660"/>
                  <a:gd name="connsiteY0" fmla="*/ 53790 h 3189768"/>
                  <a:gd name="connsiteX1" fmla="*/ 1465967 w 1561660"/>
                  <a:gd name="connsiteY1" fmla="*/ 891418 h 3189768"/>
                  <a:gd name="connsiteX2" fmla="*/ 1561660 w 1561660"/>
                  <a:gd name="connsiteY2" fmla="*/ 3189768 h 3189768"/>
                  <a:gd name="connsiteX3" fmla="*/ 1561660 w 1561660"/>
                  <a:gd name="connsiteY3" fmla="*/ 3189768 h 3189768"/>
                  <a:gd name="connsiteX4" fmla="*/ 949660 w 1561660"/>
                  <a:gd name="connsiteY4" fmla="*/ 3189768 h 3189768"/>
                  <a:gd name="connsiteX5" fmla="*/ 949660 w 1561660"/>
                  <a:gd name="connsiteY5" fmla="*/ 3189768 h 3189768"/>
                  <a:gd name="connsiteX6" fmla="*/ 822069 w 1561660"/>
                  <a:gd name="connsiteY6" fmla="*/ 976479 h 3189768"/>
                  <a:gd name="connsiteX7" fmla="*/ 236393 w 1561660"/>
                  <a:gd name="connsiteY7" fmla="*/ 1368303 h 3189768"/>
                  <a:gd name="connsiteX8" fmla="*/ 458217 w 1561660"/>
                  <a:gd name="connsiteY8" fmla="*/ 53790 h 3189768"/>
                  <a:gd name="connsiteX0" fmla="*/ 473561 w 1577004"/>
                  <a:gd name="connsiteY0" fmla="*/ 53790 h 3189768"/>
                  <a:gd name="connsiteX1" fmla="*/ 1481311 w 1577004"/>
                  <a:gd name="connsiteY1" fmla="*/ 891418 h 3189768"/>
                  <a:gd name="connsiteX2" fmla="*/ 1577004 w 1577004"/>
                  <a:gd name="connsiteY2" fmla="*/ 3189768 h 3189768"/>
                  <a:gd name="connsiteX3" fmla="*/ 1577004 w 1577004"/>
                  <a:gd name="connsiteY3" fmla="*/ 3189768 h 3189768"/>
                  <a:gd name="connsiteX4" fmla="*/ 965004 w 1577004"/>
                  <a:gd name="connsiteY4" fmla="*/ 3189768 h 3189768"/>
                  <a:gd name="connsiteX5" fmla="*/ 965004 w 1577004"/>
                  <a:gd name="connsiteY5" fmla="*/ 3189768 h 3189768"/>
                  <a:gd name="connsiteX6" fmla="*/ 837413 w 1577004"/>
                  <a:gd name="connsiteY6" fmla="*/ 976479 h 3189768"/>
                  <a:gd name="connsiteX7" fmla="*/ 251737 w 1577004"/>
                  <a:gd name="connsiteY7" fmla="*/ 1368303 h 3189768"/>
                  <a:gd name="connsiteX8" fmla="*/ 473561 w 1577004"/>
                  <a:gd name="connsiteY8" fmla="*/ 53790 h 3189768"/>
                  <a:gd name="connsiteX0" fmla="*/ 473561 w 1577004"/>
                  <a:gd name="connsiteY0" fmla="*/ 46232 h 3182210"/>
                  <a:gd name="connsiteX1" fmla="*/ 1481311 w 1577004"/>
                  <a:gd name="connsiteY1" fmla="*/ 883860 h 3182210"/>
                  <a:gd name="connsiteX2" fmla="*/ 1577004 w 1577004"/>
                  <a:gd name="connsiteY2" fmla="*/ 3182210 h 3182210"/>
                  <a:gd name="connsiteX3" fmla="*/ 1577004 w 1577004"/>
                  <a:gd name="connsiteY3" fmla="*/ 3182210 h 3182210"/>
                  <a:gd name="connsiteX4" fmla="*/ 965004 w 1577004"/>
                  <a:gd name="connsiteY4" fmla="*/ 3182210 h 3182210"/>
                  <a:gd name="connsiteX5" fmla="*/ 965004 w 1577004"/>
                  <a:gd name="connsiteY5" fmla="*/ 3182210 h 3182210"/>
                  <a:gd name="connsiteX6" fmla="*/ 837413 w 1577004"/>
                  <a:gd name="connsiteY6" fmla="*/ 968921 h 3182210"/>
                  <a:gd name="connsiteX7" fmla="*/ 251737 w 1577004"/>
                  <a:gd name="connsiteY7" fmla="*/ 1360745 h 3182210"/>
                  <a:gd name="connsiteX8" fmla="*/ 473561 w 1577004"/>
                  <a:gd name="connsiteY8" fmla="*/ 46232 h 3182210"/>
                  <a:gd name="connsiteX0" fmla="*/ 473561 w 1577004"/>
                  <a:gd name="connsiteY0" fmla="*/ 77283 h 3213261"/>
                  <a:gd name="connsiteX1" fmla="*/ 1336258 w 1577004"/>
                  <a:gd name="connsiteY1" fmla="*/ 232848 h 3213261"/>
                  <a:gd name="connsiteX2" fmla="*/ 1481311 w 1577004"/>
                  <a:gd name="connsiteY2" fmla="*/ 914911 h 3213261"/>
                  <a:gd name="connsiteX3" fmla="*/ 1577004 w 1577004"/>
                  <a:gd name="connsiteY3" fmla="*/ 3213261 h 3213261"/>
                  <a:gd name="connsiteX4" fmla="*/ 1577004 w 1577004"/>
                  <a:gd name="connsiteY4" fmla="*/ 3213261 h 3213261"/>
                  <a:gd name="connsiteX5" fmla="*/ 965004 w 1577004"/>
                  <a:gd name="connsiteY5" fmla="*/ 3213261 h 3213261"/>
                  <a:gd name="connsiteX6" fmla="*/ 965004 w 1577004"/>
                  <a:gd name="connsiteY6" fmla="*/ 3213261 h 3213261"/>
                  <a:gd name="connsiteX7" fmla="*/ 837413 w 1577004"/>
                  <a:gd name="connsiteY7" fmla="*/ 999972 h 3213261"/>
                  <a:gd name="connsiteX8" fmla="*/ 251737 w 1577004"/>
                  <a:gd name="connsiteY8" fmla="*/ 1391796 h 3213261"/>
                  <a:gd name="connsiteX9" fmla="*/ 473561 w 1577004"/>
                  <a:gd name="connsiteY9" fmla="*/ 77283 h 3213261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481311 w 1577004"/>
                  <a:gd name="connsiteY2" fmla="*/ 912817 h 3211167"/>
                  <a:gd name="connsiteX3" fmla="*/ 1577004 w 1577004"/>
                  <a:gd name="connsiteY3" fmla="*/ 3211167 h 3211167"/>
                  <a:gd name="connsiteX4" fmla="*/ 1577004 w 1577004"/>
                  <a:gd name="connsiteY4" fmla="*/ 3211167 h 3211167"/>
                  <a:gd name="connsiteX5" fmla="*/ 965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837413 w 1577004"/>
                  <a:gd name="connsiteY7" fmla="*/ 997878 h 3211167"/>
                  <a:gd name="connsiteX8" fmla="*/ 251737 w 1577004"/>
                  <a:gd name="connsiteY8" fmla="*/ 1389702 h 3211167"/>
                  <a:gd name="connsiteX9" fmla="*/ 473561 w 1577004"/>
                  <a:gd name="connsiteY9" fmla="*/ 75189 h 3211167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368156 w 1577004"/>
                  <a:gd name="connsiteY2" fmla="*/ 294550 h 3211167"/>
                  <a:gd name="connsiteX3" fmla="*/ 1481311 w 1577004"/>
                  <a:gd name="connsiteY3" fmla="*/ 912817 h 3211167"/>
                  <a:gd name="connsiteX4" fmla="*/ 1577004 w 1577004"/>
                  <a:gd name="connsiteY4" fmla="*/ 3211167 h 3211167"/>
                  <a:gd name="connsiteX5" fmla="*/ 1577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965004 w 1577004"/>
                  <a:gd name="connsiteY7" fmla="*/ 3211167 h 3211167"/>
                  <a:gd name="connsiteX8" fmla="*/ 837413 w 1577004"/>
                  <a:gd name="connsiteY8" fmla="*/ 997878 h 3211167"/>
                  <a:gd name="connsiteX9" fmla="*/ 251737 w 1577004"/>
                  <a:gd name="connsiteY9" fmla="*/ 1389702 h 3211167"/>
                  <a:gd name="connsiteX10" fmla="*/ 473561 w 1577004"/>
                  <a:gd name="connsiteY10" fmla="*/ 75189 h 3211167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368156 w 1577004"/>
                  <a:gd name="connsiteY2" fmla="*/ 294550 h 3211167"/>
                  <a:gd name="connsiteX3" fmla="*/ 1481311 w 1577004"/>
                  <a:gd name="connsiteY3" fmla="*/ 912817 h 3211167"/>
                  <a:gd name="connsiteX4" fmla="*/ 1577004 w 1577004"/>
                  <a:gd name="connsiteY4" fmla="*/ 3211167 h 3211167"/>
                  <a:gd name="connsiteX5" fmla="*/ 1577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965004 w 1577004"/>
                  <a:gd name="connsiteY7" fmla="*/ 3211167 h 3211167"/>
                  <a:gd name="connsiteX8" fmla="*/ 837413 w 1577004"/>
                  <a:gd name="connsiteY8" fmla="*/ 997878 h 3211167"/>
                  <a:gd name="connsiteX9" fmla="*/ 251737 w 1577004"/>
                  <a:gd name="connsiteY9" fmla="*/ 1389702 h 3211167"/>
                  <a:gd name="connsiteX10" fmla="*/ 473561 w 1577004"/>
                  <a:gd name="connsiteY10" fmla="*/ 75189 h 3211167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481311 w 1577004"/>
                  <a:gd name="connsiteY2" fmla="*/ 912817 h 3211167"/>
                  <a:gd name="connsiteX3" fmla="*/ 1577004 w 1577004"/>
                  <a:gd name="connsiteY3" fmla="*/ 3211167 h 3211167"/>
                  <a:gd name="connsiteX4" fmla="*/ 1577004 w 1577004"/>
                  <a:gd name="connsiteY4" fmla="*/ 3211167 h 3211167"/>
                  <a:gd name="connsiteX5" fmla="*/ 965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837413 w 1577004"/>
                  <a:gd name="connsiteY7" fmla="*/ 997878 h 3211167"/>
                  <a:gd name="connsiteX8" fmla="*/ 251737 w 1577004"/>
                  <a:gd name="connsiteY8" fmla="*/ 1389702 h 3211167"/>
                  <a:gd name="connsiteX9" fmla="*/ 473561 w 1577004"/>
                  <a:gd name="connsiteY9" fmla="*/ 75189 h 3211167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481311 w 1577004"/>
                  <a:gd name="connsiteY2" fmla="*/ 912817 h 3211167"/>
                  <a:gd name="connsiteX3" fmla="*/ 1577004 w 1577004"/>
                  <a:gd name="connsiteY3" fmla="*/ 3211167 h 3211167"/>
                  <a:gd name="connsiteX4" fmla="*/ 1577004 w 1577004"/>
                  <a:gd name="connsiteY4" fmla="*/ 3211167 h 3211167"/>
                  <a:gd name="connsiteX5" fmla="*/ 965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837413 w 1577004"/>
                  <a:gd name="connsiteY7" fmla="*/ 997878 h 3211167"/>
                  <a:gd name="connsiteX8" fmla="*/ 251737 w 1577004"/>
                  <a:gd name="connsiteY8" fmla="*/ 1389702 h 3211167"/>
                  <a:gd name="connsiteX9" fmla="*/ 473561 w 1577004"/>
                  <a:gd name="connsiteY9" fmla="*/ 75189 h 3211167"/>
                  <a:gd name="connsiteX0" fmla="*/ 473561 w 1577004"/>
                  <a:gd name="connsiteY0" fmla="*/ 75189 h 3211167"/>
                  <a:gd name="connsiteX1" fmla="*/ 1336258 w 1577004"/>
                  <a:gd name="connsiteY1" fmla="*/ 241387 h 3211167"/>
                  <a:gd name="connsiteX2" fmla="*/ 1481311 w 1577004"/>
                  <a:gd name="connsiteY2" fmla="*/ 912817 h 3211167"/>
                  <a:gd name="connsiteX3" fmla="*/ 1577004 w 1577004"/>
                  <a:gd name="connsiteY3" fmla="*/ 3211167 h 3211167"/>
                  <a:gd name="connsiteX4" fmla="*/ 1577004 w 1577004"/>
                  <a:gd name="connsiteY4" fmla="*/ 3211167 h 3211167"/>
                  <a:gd name="connsiteX5" fmla="*/ 965004 w 1577004"/>
                  <a:gd name="connsiteY5" fmla="*/ 3211167 h 3211167"/>
                  <a:gd name="connsiteX6" fmla="*/ 965004 w 1577004"/>
                  <a:gd name="connsiteY6" fmla="*/ 3211167 h 3211167"/>
                  <a:gd name="connsiteX7" fmla="*/ 837413 w 1577004"/>
                  <a:gd name="connsiteY7" fmla="*/ 997878 h 3211167"/>
                  <a:gd name="connsiteX8" fmla="*/ 251737 w 1577004"/>
                  <a:gd name="connsiteY8" fmla="*/ 1389702 h 3211167"/>
                  <a:gd name="connsiteX9" fmla="*/ 473561 w 1577004"/>
                  <a:gd name="connsiteY9" fmla="*/ 75189 h 3211167"/>
                  <a:gd name="connsiteX0" fmla="*/ 473561 w 1577004"/>
                  <a:gd name="connsiteY0" fmla="*/ 10211 h 3146189"/>
                  <a:gd name="connsiteX1" fmla="*/ 1481311 w 1577004"/>
                  <a:gd name="connsiteY1" fmla="*/ 847839 h 3146189"/>
                  <a:gd name="connsiteX2" fmla="*/ 1577004 w 1577004"/>
                  <a:gd name="connsiteY2" fmla="*/ 3146189 h 3146189"/>
                  <a:gd name="connsiteX3" fmla="*/ 1577004 w 1577004"/>
                  <a:gd name="connsiteY3" fmla="*/ 3146189 h 3146189"/>
                  <a:gd name="connsiteX4" fmla="*/ 965004 w 1577004"/>
                  <a:gd name="connsiteY4" fmla="*/ 3146189 h 3146189"/>
                  <a:gd name="connsiteX5" fmla="*/ 965004 w 1577004"/>
                  <a:gd name="connsiteY5" fmla="*/ 3146189 h 3146189"/>
                  <a:gd name="connsiteX6" fmla="*/ 837413 w 1577004"/>
                  <a:gd name="connsiteY6" fmla="*/ 932900 h 3146189"/>
                  <a:gd name="connsiteX7" fmla="*/ 251737 w 1577004"/>
                  <a:gd name="connsiteY7" fmla="*/ 1324724 h 3146189"/>
                  <a:gd name="connsiteX8" fmla="*/ 473561 w 1577004"/>
                  <a:gd name="connsiteY8" fmla="*/ 10211 h 3146189"/>
                  <a:gd name="connsiteX0" fmla="*/ 473561 w 1577004"/>
                  <a:gd name="connsiteY0" fmla="*/ 81744 h 3217722"/>
                  <a:gd name="connsiteX1" fmla="*/ 1481311 w 1577004"/>
                  <a:gd name="connsiteY1" fmla="*/ 919372 h 3217722"/>
                  <a:gd name="connsiteX2" fmla="*/ 1577004 w 1577004"/>
                  <a:gd name="connsiteY2" fmla="*/ 3217722 h 3217722"/>
                  <a:gd name="connsiteX3" fmla="*/ 1577004 w 1577004"/>
                  <a:gd name="connsiteY3" fmla="*/ 3217722 h 3217722"/>
                  <a:gd name="connsiteX4" fmla="*/ 965004 w 1577004"/>
                  <a:gd name="connsiteY4" fmla="*/ 3217722 h 3217722"/>
                  <a:gd name="connsiteX5" fmla="*/ 965004 w 1577004"/>
                  <a:gd name="connsiteY5" fmla="*/ 3217722 h 3217722"/>
                  <a:gd name="connsiteX6" fmla="*/ 837413 w 1577004"/>
                  <a:gd name="connsiteY6" fmla="*/ 1004433 h 3217722"/>
                  <a:gd name="connsiteX7" fmla="*/ 251737 w 1577004"/>
                  <a:gd name="connsiteY7" fmla="*/ 1396257 h 3217722"/>
                  <a:gd name="connsiteX8" fmla="*/ 473561 w 1577004"/>
                  <a:gd name="connsiteY8" fmla="*/ 81744 h 3217722"/>
                  <a:gd name="connsiteX0" fmla="*/ 473561 w 1577004"/>
                  <a:gd name="connsiteY0" fmla="*/ 81744 h 3217722"/>
                  <a:gd name="connsiteX1" fmla="*/ 1481311 w 1577004"/>
                  <a:gd name="connsiteY1" fmla="*/ 919372 h 3217722"/>
                  <a:gd name="connsiteX2" fmla="*/ 1577004 w 1577004"/>
                  <a:gd name="connsiteY2" fmla="*/ 3217722 h 3217722"/>
                  <a:gd name="connsiteX3" fmla="*/ 1577004 w 1577004"/>
                  <a:gd name="connsiteY3" fmla="*/ 3217722 h 3217722"/>
                  <a:gd name="connsiteX4" fmla="*/ 965004 w 1577004"/>
                  <a:gd name="connsiteY4" fmla="*/ 3217722 h 3217722"/>
                  <a:gd name="connsiteX5" fmla="*/ 965004 w 1577004"/>
                  <a:gd name="connsiteY5" fmla="*/ 3217722 h 3217722"/>
                  <a:gd name="connsiteX6" fmla="*/ 879944 w 1577004"/>
                  <a:gd name="connsiteY6" fmla="*/ 1068228 h 3217722"/>
                  <a:gd name="connsiteX7" fmla="*/ 251737 w 1577004"/>
                  <a:gd name="connsiteY7" fmla="*/ 1396257 h 3217722"/>
                  <a:gd name="connsiteX8" fmla="*/ 473561 w 1577004"/>
                  <a:gd name="connsiteY8" fmla="*/ 81744 h 3217722"/>
                  <a:gd name="connsiteX0" fmla="*/ 473561 w 1577004"/>
                  <a:gd name="connsiteY0" fmla="*/ 81744 h 3217722"/>
                  <a:gd name="connsiteX1" fmla="*/ 1481311 w 1577004"/>
                  <a:gd name="connsiteY1" fmla="*/ 919372 h 3217722"/>
                  <a:gd name="connsiteX2" fmla="*/ 1577004 w 1577004"/>
                  <a:gd name="connsiteY2" fmla="*/ 3217722 h 3217722"/>
                  <a:gd name="connsiteX3" fmla="*/ 1577004 w 1577004"/>
                  <a:gd name="connsiteY3" fmla="*/ 3217722 h 3217722"/>
                  <a:gd name="connsiteX4" fmla="*/ 965004 w 1577004"/>
                  <a:gd name="connsiteY4" fmla="*/ 3217722 h 3217722"/>
                  <a:gd name="connsiteX5" fmla="*/ 965004 w 1577004"/>
                  <a:gd name="connsiteY5" fmla="*/ 3217722 h 3217722"/>
                  <a:gd name="connsiteX6" fmla="*/ 879944 w 1577004"/>
                  <a:gd name="connsiteY6" fmla="*/ 1068228 h 3217722"/>
                  <a:gd name="connsiteX7" fmla="*/ 251737 w 1577004"/>
                  <a:gd name="connsiteY7" fmla="*/ 1396257 h 3217722"/>
                  <a:gd name="connsiteX8" fmla="*/ 473561 w 1577004"/>
                  <a:gd name="connsiteY8" fmla="*/ 81744 h 3217722"/>
                  <a:gd name="connsiteX0" fmla="*/ 473561 w 1577004"/>
                  <a:gd name="connsiteY0" fmla="*/ 81744 h 3217722"/>
                  <a:gd name="connsiteX1" fmla="*/ 1481311 w 1577004"/>
                  <a:gd name="connsiteY1" fmla="*/ 919372 h 3217722"/>
                  <a:gd name="connsiteX2" fmla="*/ 1577004 w 1577004"/>
                  <a:gd name="connsiteY2" fmla="*/ 3217722 h 3217722"/>
                  <a:gd name="connsiteX3" fmla="*/ 1577004 w 1577004"/>
                  <a:gd name="connsiteY3" fmla="*/ 3217722 h 3217722"/>
                  <a:gd name="connsiteX4" fmla="*/ 965004 w 1577004"/>
                  <a:gd name="connsiteY4" fmla="*/ 3217722 h 3217722"/>
                  <a:gd name="connsiteX5" fmla="*/ 965004 w 1577004"/>
                  <a:gd name="connsiteY5" fmla="*/ 3217722 h 3217722"/>
                  <a:gd name="connsiteX6" fmla="*/ 879944 w 1577004"/>
                  <a:gd name="connsiteY6" fmla="*/ 1068228 h 3217722"/>
                  <a:gd name="connsiteX7" fmla="*/ 251737 w 1577004"/>
                  <a:gd name="connsiteY7" fmla="*/ 1396257 h 3217722"/>
                  <a:gd name="connsiteX8" fmla="*/ 473561 w 1577004"/>
                  <a:gd name="connsiteY8" fmla="*/ 81744 h 3217722"/>
                  <a:gd name="connsiteX0" fmla="*/ 473561 w 1577004"/>
                  <a:gd name="connsiteY0" fmla="*/ 81744 h 3217722"/>
                  <a:gd name="connsiteX1" fmla="*/ 1481311 w 1577004"/>
                  <a:gd name="connsiteY1" fmla="*/ 919372 h 3217722"/>
                  <a:gd name="connsiteX2" fmla="*/ 1538277 w 1577004"/>
                  <a:gd name="connsiteY2" fmla="*/ 960324 h 3217722"/>
                  <a:gd name="connsiteX3" fmla="*/ 1577004 w 1577004"/>
                  <a:gd name="connsiteY3" fmla="*/ 3217722 h 3217722"/>
                  <a:gd name="connsiteX4" fmla="*/ 1577004 w 1577004"/>
                  <a:gd name="connsiteY4" fmla="*/ 3217722 h 3217722"/>
                  <a:gd name="connsiteX5" fmla="*/ 965004 w 1577004"/>
                  <a:gd name="connsiteY5" fmla="*/ 3217722 h 3217722"/>
                  <a:gd name="connsiteX6" fmla="*/ 965004 w 1577004"/>
                  <a:gd name="connsiteY6" fmla="*/ 3217722 h 3217722"/>
                  <a:gd name="connsiteX7" fmla="*/ 879944 w 1577004"/>
                  <a:gd name="connsiteY7" fmla="*/ 1068228 h 3217722"/>
                  <a:gd name="connsiteX8" fmla="*/ 251737 w 1577004"/>
                  <a:gd name="connsiteY8" fmla="*/ 1396257 h 3217722"/>
                  <a:gd name="connsiteX9" fmla="*/ 473561 w 1577004"/>
                  <a:gd name="connsiteY9" fmla="*/ 81744 h 3217722"/>
                  <a:gd name="connsiteX0" fmla="*/ 473561 w 1577004"/>
                  <a:gd name="connsiteY0" fmla="*/ 88256 h 3224234"/>
                  <a:gd name="connsiteX1" fmla="*/ 1481311 w 1577004"/>
                  <a:gd name="connsiteY1" fmla="*/ 904619 h 3224234"/>
                  <a:gd name="connsiteX2" fmla="*/ 1538277 w 1577004"/>
                  <a:gd name="connsiteY2" fmla="*/ 966836 h 3224234"/>
                  <a:gd name="connsiteX3" fmla="*/ 1577004 w 1577004"/>
                  <a:gd name="connsiteY3" fmla="*/ 3224234 h 3224234"/>
                  <a:gd name="connsiteX4" fmla="*/ 1577004 w 1577004"/>
                  <a:gd name="connsiteY4" fmla="*/ 3224234 h 3224234"/>
                  <a:gd name="connsiteX5" fmla="*/ 965004 w 1577004"/>
                  <a:gd name="connsiteY5" fmla="*/ 3224234 h 3224234"/>
                  <a:gd name="connsiteX6" fmla="*/ 965004 w 1577004"/>
                  <a:gd name="connsiteY6" fmla="*/ 3224234 h 3224234"/>
                  <a:gd name="connsiteX7" fmla="*/ 879944 w 1577004"/>
                  <a:gd name="connsiteY7" fmla="*/ 1074740 h 3224234"/>
                  <a:gd name="connsiteX8" fmla="*/ 251737 w 1577004"/>
                  <a:gd name="connsiteY8" fmla="*/ 1402769 h 3224234"/>
                  <a:gd name="connsiteX9" fmla="*/ 473561 w 1577004"/>
                  <a:gd name="connsiteY9" fmla="*/ 88256 h 3224234"/>
                  <a:gd name="connsiteX0" fmla="*/ 473561 w 1577004"/>
                  <a:gd name="connsiteY0" fmla="*/ 88256 h 3224234"/>
                  <a:gd name="connsiteX1" fmla="*/ 1481311 w 1577004"/>
                  <a:gd name="connsiteY1" fmla="*/ 904619 h 3224234"/>
                  <a:gd name="connsiteX2" fmla="*/ 1538277 w 1577004"/>
                  <a:gd name="connsiteY2" fmla="*/ 966836 h 3224234"/>
                  <a:gd name="connsiteX3" fmla="*/ 1577004 w 1577004"/>
                  <a:gd name="connsiteY3" fmla="*/ 3224234 h 3224234"/>
                  <a:gd name="connsiteX4" fmla="*/ 1577004 w 1577004"/>
                  <a:gd name="connsiteY4" fmla="*/ 3224234 h 3224234"/>
                  <a:gd name="connsiteX5" fmla="*/ 965004 w 1577004"/>
                  <a:gd name="connsiteY5" fmla="*/ 3224234 h 3224234"/>
                  <a:gd name="connsiteX6" fmla="*/ 965004 w 1577004"/>
                  <a:gd name="connsiteY6" fmla="*/ 3224234 h 3224234"/>
                  <a:gd name="connsiteX7" fmla="*/ 879944 w 1577004"/>
                  <a:gd name="connsiteY7" fmla="*/ 1074740 h 3224234"/>
                  <a:gd name="connsiteX8" fmla="*/ 251737 w 1577004"/>
                  <a:gd name="connsiteY8" fmla="*/ 1402769 h 3224234"/>
                  <a:gd name="connsiteX9" fmla="*/ 473561 w 1577004"/>
                  <a:gd name="connsiteY9" fmla="*/ 88256 h 3224234"/>
                  <a:gd name="connsiteX0" fmla="*/ 473561 w 1577004"/>
                  <a:gd name="connsiteY0" fmla="*/ 8062 h 3144040"/>
                  <a:gd name="connsiteX1" fmla="*/ 1538277 w 1577004"/>
                  <a:gd name="connsiteY1" fmla="*/ 886642 h 3144040"/>
                  <a:gd name="connsiteX2" fmla="*/ 1577004 w 1577004"/>
                  <a:gd name="connsiteY2" fmla="*/ 3144040 h 3144040"/>
                  <a:gd name="connsiteX3" fmla="*/ 1577004 w 1577004"/>
                  <a:gd name="connsiteY3" fmla="*/ 3144040 h 3144040"/>
                  <a:gd name="connsiteX4" fmla="*/ 965004 w 1577004"/>
                  <a:gd name="connsiteY4" fmla="*/ 3144040 h 3144040"/>
                  <a:gd name="connsiteX5" fmla="*/ 965004 w 1577004"/>
                  <a:gd name="connsiteY5" fmla="*/ 3144040 h 3144040"/>
                  <a:gd name="connsiteX6" fmla="*/ 879944 w 1577004"/>
                  <a:gd name="connsiteY6" fmla="*/ 994546 h 3144040"/>
                  <a:gd name="connsiteX7" fmla="*/ 251737 w 1577004"/>
                  <a:gd name="connsiteY7" fmla="*/ 1322575 h 3144040"/>
                  <a:gd name="connsiteX8" fmla="*/ 473561 w 1577004"/>
                  <a:gd name="connsiteY8" fmla="*/ 8062 h 3144040"/>
                  <a:gd name="connsiteX0" fmla="*/ 473561 w 1577004"/>
                  <a:gd name="connsiteY0" fmla="*/ 16144 h 3152122"/>
                  <a:gd name="connsiteX1" fmla="*/ 1538277 w 1577004"/>
                  <a:gd name="connsiteY1" fmla="*/ 894724 h 3152122"/>
                  <a:gd name="connsiteX2" fmla="*/ 1577004 w 1577004"/>
                  <a:gd name="connsiteY2" fmla="*/ 3152122 h 3152122"/>
                  <a:gd name="connsiteX3" fmla="*/ 1577004 w 1577004"/>
                  <a:gd name="connsiteY3" fmla="*/ 3152122 h 3152122"/>
                  <a:gd name="connsiteX4" fmla="*/ 965004 w 1577004"/>
                  <a:gd name="connsiteY4" fmla="*/ 3152122 h 3152122"/>
                  <a:gd name="connsiteX5" fmla="*/ 965004 w 1577004"/>
                  <a:gd name="connsiteY5" fmla="*/ 3152122 h 3152122"/>
                  <a:gd name="connsiteX6" fmla="*/ 879944 w 1577004"/>
                  <a:gd name="connsiteY6" fmla="*/ 1002628 h 3152122"/>
                  <a:gd name="connsiteX7" fmla="*/ 251737 w 1577004"/>
                  <a:gd name="connsiteY7" fmla="*/ 1330657 h 3152122"/>
                  <a:gd name="connsiteX8" fmla="*/ 473561 w 1577004"/>
                  <a:gd name="connsiteY8" fmla="*/ 16144 h 3152122"/>
                  <a:gd name="connsiteX0" fmla="*/ 473561 w 1577004"/>
                  <a:gd name="connsiteY0" fmla="*/ 30120 h 3166098"/>
                  <a:gd name="connsiteX1" fmla="*/ 1538277 w 1577004"/>
                  <a:gd name="connsiteY1" fmla="*/ 908700 h 3166098"/>
                  <a:gd name="connsiteX2" fmla="*/ 1577004 w 1577004"/>
                  <a:gd name="connsiteY2" fmla="*/ 3166098 h 3166098"/>
                  <a:gd name="connsiteX3" fmla="*/ 1577004 w 1577004"/>
                  <a:gd name="connsiteY3" fmla="*/ 3166098 h 3166098"/>
                  <a:gd name="connsiteX4" fmla="*/ 965004 w 1577004"/>
                  <a:gd name="connsiteY4" fmla="*/ 3166098 h 3166098"/>
                  <a:gd name="connsiteX5" fmla="*/ 965004 w 1577004"/>
                  <a:gd name="connsiteY5" fmla="*/ 3166098 h 3166098"/>
                  <a:gd name="connsiteX6" fmla="*/ 879944 w 1577004"/>
                  <a:gd name="connsiteY6" fmla="*/ 1016604 h 3166098"/>
                  <a:gd name="connsiteX7" fmla="*/ 251737 w 1577004"/>
                  <a:gd name="connsiteY7" fmla="*/ 1344633 h 3166098"/>
                  <a:gd name="connsiteX8" fmla="*/ 473561 w 1577004"/>
                  <a:gd name="connsiteY8" fmla="*/ 30120 h 3166098"/>
                  <a:gd name="connsiteX0" fmla="*/ 473561 w 1577004"/>
                  <a:gd name="connsiteY0" fmla="*/ 30120 h 3166098"/>
                  <a:gd name="connsiteX1" fmla="*/ 1538277 w 1577004"/>
                  <a:gd name="connsiteY1" fmla="*/ 908700 h 3166098"/>
                  <a:gd name="connsiteX2" fmla="*/ 1577004 w 1577004"/>
                  <a:gd name="connsiteY2" fmla="*/ 3166098 h 3166098"/>
                  <a:gd name="connsiteX3" fmla="*/ 1577004 w 1577004"/>
                  <a:gd name="connsiteY3" fmla="*/ 3166098 h 3166098"/>
                  <a:gd name="connsiteX4" fmla="*/ 965004 w 1577004"/>
                  <a:gd name="connsiteY4" fmla="*/ 3166098 h 3166098"/>
                  <a:gd name="connsiteX5" fmla="*/ 965004 w 1577004"/>
                  <a:gd name="connsiteY5" fmla="*/ 3166098 h 3166098"/>
                  <a:gd name="connsiteX6" fmla="*/ 879944 w 1577004"/>
                  <a:gd name="connsiteY6" fmla="*/ 1016604 h 3166098"/>
                  <a:gd name="connsiteX7" fmla="*/ 251737 w 1577004"/>
                  <a:gd name="connsiteY7" fmla="*/ 1344633 h 3166098"/>
                  <a:gd name="connsiteX8" fmla="*/ 473561 w 1577004"/>
                  <a:gd name="connsiteY8" fmla="*/ 30120 h 3166098"/>
                  <a:gd name="connsiteX0" fmla="*/ 473561 w 1577004"/>
                  <a:gd name="connsiteY0" fmla="*/ 30120 h 3166098"/>
                  <a:gd name="connsiteX1" fmla="*/ 1538277 w 1577004"/>
                  <a:gd name="connsiteY1" fmla="*/ 908700 h 3166098"/>
                  <a:gd name="connsiteX2" fmla="*/ 1577004 w 1577004"/>
                  <a:gd name="connsiteY2" fmla="*/ 3166098 h 3166098"/>
                  <a:gd name="connsiteX3" fmla="*/ 1577004 w 1577004"/>
                  <a:gd name="connsiteY3" fmla="*/ 3166098 h 3166098"/>
                  <a:gd name="connsiteX4" fmla="*/ 965004 w 1577004"/>
                  <a:gd name="connsiteY4" fmla="*/ 3166098 h 3166098"/>
                  <a:gd name="connsiteX5" fmla="*/ 965004 w 1577004"/>
                  <a:gd name="connsiteY5" fmla="*/ 3166098 h 3166098"/>
                  <a:gd name="connsiteX6" fmla="*/ 879944 w 1577004"/>
                  <a:gd name="connsiteY6" fmla="*/ 1016604 h 3166098"/>
                  <a:gd name="connsiteX7" fmla="*/ 251737 w 1577004"/>
                  <a:gd name="connsiteY7" fmla="*/ 1344633 h 3166098"/>
                  <a:gd name="connsiteX8" fmla="*/ 473561 w 1577004"/>
                  <a:gd name="connsiteY8" fmla="*/ 30120 h 3166098"/>
                  <a:gd name="connsiteX0" fmla="*/ 488521 w 1591964"/>
                  <a:gd name="connsiteY0" fmla="*/ 30120 h 3166098"/>
                  <a:gd name="connsiteX1" fmla="*/ 1553237 w 1591964"/>
                  <a:gd name="connsiteY1" fmla="*/ 908700 h 3166098"/>
                  <a:gd name="connsiteX2" fmla="*/ 1591964 w 1591964"/>
                  <a:gd name="connsiteY2" fmla="*/ 3166098 h 3166098"/>
                  <a:gd name="connsiteX3" fmla="*/ 1591964 w 1591964"/>
                  <a:gd name="connsiteY3" fmla="*/ 3166098 h 3166098"/>
                  <a:gd name="connsiteX4" fmla="*/ 979964 w 1591964"/>
                  <a:gd name="connsiteY4" fmla="*/ 3166098 h 3166098"/>
                  <a:gd name="connsiteX5" fmla="*/ 979964 w 1591964"/>
                  <a:gd name="connsiteY5" fmla="*/ 3166098 h 3166098"/>
                  <a:gd name="connsiteX6" fmla="*/ 894904 w 1591964"/>
                  <a:gd name="connsiteY6" fmla="*/ 1016604 h 3166098"/>
                  <a:gd name="connsiteX7" fmla="*/ 266697 w 1591964"/>
                  <a:gd name="connsiteY7" fmla="*/ 1344633 h 3166098"/>
                  <a:gd name="connsiteX8" fmla="*/ 488521 w 1591964"/>
                  <a:gd name="connsiteY8" fmla="*/ 30120 h 3166098"/>
                  <a:gd name="connsiteX0" fmla="*/ 488521 w 1591964"/>
                  <a:gd name="connsiteY0" fmla="*/ 9506 h 3145484"/>
                  <a:gd name="connsiteX1" fmla="*/ 1553237 w 1591964"/>
                  <a:gd name="connsiteY1" fmla="*/ 888086 h 3145484"/>
                  <a:gd name="connsiteX2" fmla="*/ 1591964 w 1591964"/>
                  <a:gd name="connsiteY2" fmla="*/ 3145484 h 3145484"/>
                  <a:gd name="connsiteX3" fmla="*/ 1591964 w 1591964"/>
                  <a:gd name="connsiteY3" fmla="*/ 3145484 h 3145484"/>
                  <a:gd name="connsiteX4" fmla="*/ 979964 w 1591964"/>
                  <a:gd name="connsiteY4" fmla="*/ 3145484 h 3145484"/>
                  <a:gd name="connsiteX5" fmla="*/ 979964 w 1591964"/>
                  <a:gd name="connsiteY5" fmla="*/ 3145484 h 3145484"/>
                  <a:gd name="connsiteX6" fmla="*/ 894904 w 1591964"/>
                  <a:gd name="connsiteY6" fmla="*/ 995990 h 3145484"/>
                  <a:gd name="connsiteX7" fmla="*/ 266697 w 1591964"/>
                  <a:gd name="connsiteY7" fmla="*/ 1324019 h 3145484"/>
                  <a:gd name="connsiteX8" fmla="*/ 488521 w 1591964"/>
                  <a:gd name="connsiteY8" fmla="*/ 9506 h 3145484"/>
                  <a:gd name="connsiteX0" fmla="*/ 496444 w 1599887"/>
                  <a:gd name="connsiteY0" fmla="*/ 9506 h 3145484"/>
                  <a:gd name="connsiteX1" fmla="*/ 1561160 w 1599887"/>
                  <a:gd name="connsiteY1" fmla="*/ 888086 h 3145484"/>
                  <a:gd name="connsiteX2" fmla="*/ 1599887 w 1599887"/>
                  <a:gd name="connsiteY2" fmla="*/ 3145484 h 3145484"/>
                  <a:gd name="connsiteX3" fmla="*/ 1599887 w 1599887"/>
                  <a:gd name="connsiteY3" fmla="*/ 3145484 h 3145484"/>
                  <a:gd name="connsiteX4" fmla="*/ 987887 w 1599887"/>
                  <a:gd name="connsiteY4" fmla="*/ 3145484 h 3145484"/>
                  <a:gd name="connsiteX5" fmla="*/ 987887 w 1599887"/>
                  <a:gd name="connsiteY5" fmla="*/ 3145484 h 3145484"/>
                  <a:gd name="connsiteX6" fmla="*/ 902827 w 1599887"/>
                  <a:gd name="connsiteY6" fmla="*/ 995990 h 3145484"/>
                  <a:gd name="connsiteX7" fmla="*/ 274620 w 1599887"/>
                  <a:gd name="connsiteY7" fmla="*/ 1324019 h 3145484"/>
                  <a:gd name="connsiteX8" fmla="*/ 496444 w 1599887"/>
                  <a:gd name="connsiteY8" fmla="*/ 9506 h 3145484"/>
                  <a:gd name="connsiteX0" fmla="*/ 503267 w 1597185"/>
                  <a:gd name="connsiteY0" fmla="*/ 5188 h 3203079"/>
                  <a:gd name="connsiteX1" fmla="*/ 1558458 w 1597185"/>
                  <a:gd name="connsiteY1" fmla="*/ 945681 h 3203079"/>
                  <a:gd name="connsiteX2" fmla="*/ 1597185 w 1597185"/>
                  <a:gd name="connsiteY2" fmla="*/ 3203079 h 3203079"/>
                  <a:gd name="connsiteX3" fmla="*/ 1597185 w 1597185"/>
                  <a:gd name="connsiteY3" fmla="*/ 3203079 h 3203079"/>
                  <a:gd name="connsiteX4" fmla="*/ 985185 w 1597185"/>
                  <a:gd name="connsiteY4" fmla="*/ 3203079 h 3203079"/>
                  <a:gd name="connsiteX5" fmla="*/ 985185 w 1597185"/>
                  <a:gd name="connsiteY5" fmla="*/ 3203079 h 3203079"/>
                  <a:gd name="connsiteX6" fmla="*/ 900125 w 1597185"/>
                  <a:gd name="connsiteY6" fmla="*/ 1053585 h 3203079"/>
                  <a:gd name="connsiteX7" fmla="*/ 271918 w 1597185"/>
                  <a:gd name="connsiteY7" fmla="*/ 1381614 h 3203079"/>
                  <a:gd name="connsiteX8" fmla="*/ 503267 w 1597185"/>
                  <a:gd name="connsiteY8" fmla="*/ 5188 h 3203079"/>
                  <a:gd name="connsiteX0" fmla="*/ 503267 w 1597185"/>
                  <a:gd name="connsiteY0" fmla="*/ 5413 h 3203304"/>
                  <a:gd name="connsiteX1" fmla="*/ 1558458 w 1597185"/>
                  <a:gd name="connsiteY1" fmla="*/ 945906 h 3203304"/>
                  <a:gd name="connsiteX2" fmla="*/ 1597185 w 1597185"/>
                  <a:gd name="connsiteY2" fmla="*/ 3203304 h 3203304"/>
                  <a:gd name="connsiteX3" fmla="*/ 1597185 w 1597185"/>
                  <a:gd name="connsiteY3" fmla="*/ 3203304 h 3203304"/>
                  <a:gd name="connsiteX4" fmla="*/ 985185 w 1597185"/>
                  <a:gd name="connsiteY4" fmla="*/ 3203304 h 3203304"/>
                  <a:gd name="connsiteX5" fmla="*/ 985185 w 1597185"/>
                  <a:gd name="connsiteY5" fmla="*/ 3203304 h 3203304"/>
                  <a:gd name="connsiteX6" fmla="*/ 900125 w 1597185"/>
                  <a:gd name="connsiteY6" fmla="*/ 1053810 h 3203304"/>
                  <a:gd name="connsiteX7" fmla="*/ 271918 w 1597185"/>
                  <a:gd name="connsiteY7" fmla="*/ 1381839 h 3203304"/>
                  <a:gd name="connsiteX8" fmla="*/ 503267 w 1597185"/>
                  <a:gd name="connsiteY8" fmla="*/ 5413 h 3203304"/>
                  <a:gd name="connsiteX0" fmla="*/ 644333 w 1552513"/>
                  <a:gd name="connsiteY0" fmla="*/ 4742 h 3216920"/>
                  <a:gd name="connsiteX1" fmla="*/ 1513786 w 1552513"/>
                  <a:gd name="connsiteY1" fmla="*/ 959522 h 3216920"/>
                  <a:gd name="connsiteX2" fmla="*/ 1552513 w 1552513"/>
                  <a:gd name="connsiteY2" fmla="*/ 3216920 h 3216920"/>
                  <a:gd name="connsiteX3" fmla="*/ 1552513 w 1552513"/>
                  <a:gd name="connsiteY3" fmla="*/ 3216920 h 3216920"/>
                  <a:gd name="connsiteX4" fmla="*/ 940513 w 1552513"/>
                  <a:gd name="connsiteY4" fmla="*/ 3216920 h 3216920"/>
                  <a:gd name="connsiteX5" fmla="*/ 940513 w 1552513"/>
                  <a:gd name="connsiteY5" fmla="*/ 3216920 h 3216920"/>
                  <a:gd name="connsiteX6" fmla="*/ 855453 w 1552513"/>
                  <a:gd name="connsiteY6" fmla="*/ 1067426 h 3216920"/>
                  <a:gd name="connsiteX7" fmla="*/ 227246 w 1552513"/>
                  <a:gd name="connsiteY7" fmla="*/ 1395455 h 3216920"/>
                  <a:gd name="connsiteX8" fmla="*/ 644333 w 1552513"/>
                  <a:gd name="connsiteY8" fmla="*/ 4742 h 3216920"/>
                  <a:gd name="connsiteX0" fmla="*/ 693588 w 1601768"/>
                  <a:gd name="connsiteY0" fmla="*/ 4742 h 3216920"/>
                  <a:gd name="connsiteX1" fmla="*/ 1563041 w 1601768"/>
                  <a:gd name="connsiteY1" fmla="*/ 959522 h 3216920"/>
                  <a:gd name="connsiteX2" fmla="*/ 1601768 w 1601768"/>
                  <a:gd name="connsiteY2" fmla="*/ 3216920 h 3216920"/>
                  <a:gd name="connsiteX3" fmla="*/ 1601768 w 1601768"/>
                  <a:gd name="connsiteY3" fmla="*/ 3216920 h 3216920"/>
                  <a:gd name="connsiteX4" fmla="*/ 989768 w 1601768"/>
                  <a:gd name="connsiteY4" fmla="*/ 3216920 h 3216920"/>
                  <a:gd name="connsiteX5" fmla="*/ 989768 w 1601768"/>
                  <a:gd name="connsiteY5" fmla="*/ 3216920 h 3216920"/>
                  <a:gd name="connsiteX6" fmla="*/ 904708 w 1601768"/>
                  <a:gd name="connsiteY6" fmla="*/ 1067426 h 3216920"/>
                  <a:gd name="connsiteX7" fmla="*/ 276501 w 1601768"/>
                  <a:gd name="connsiteY7" fmla="*/ 1395455 h 3216920"/>
                  <a:gd name="connsiteX8" fmla="*/ 693588 w 1601768"/>
                  <a:gd name="connsiteY8" fmla="*/ 4742 h 3216920"/>
                  <a:gd name="connsiteX0" fmla="*/ 693588 w 1601768"/>
                  <a:gd name="connsiteY0" fmla="*/ 80 h 3212258"/>
                  <a:gd name="connsiteX1" fmla="*/ 1563041 w 1601768"/>
                  <a:gd name="connsiteY1" fmla="*/ 954860 h 3212258"/>
                  <a:gd name="connsiteX2" fmla="*/ 1601768 w 1601768"/>
                  <a:gd name="connsiteY2" fmla="*/ 3212258 h 3212258"/>
                  <a:gd name="connsiteX3" fmla="*/ 1601768 w 1601768"/>
                  <a:gd name="connsiteY3" fmla="*/ 3212258 h 3212258"/>
                  <a:gd name="connsiteX4" fmla="*/ 989768 w 1601768"/>
                  <a:gd name="connsiteY4" fmla="*/ 3212258 h 3212258"/>
                  <a:gd name="connsiteX5" fmla="*/ 989768 w 1601768"/>
                  <a:gd name="connsiteY5" fmla="*/ 3212258 h 3212258"/>
                  <a:gd name="connsiteX6" fmla="*/ 904708 w 1601768"/>
                  <a:gd name="connsiteY6" fmla="*/ 1062764 h 3212258"/>
                  <a:gd name="connsiteX7" fmla="*/ 276501 w 1601768"/>
                  <a:gd name="connsiteY7" fmla="*/ 1390793 h 3212258"/>
                  <a:gd name="connsiteX8" fmla="*/ 693588 w 1601768"/>
                  <a:gd name="connsiteY8" fmla="*/ 80 h 3212258"/>
                  <a:gd name="connsiteX0" fmla="*/ 693588 w 1601768"/>
                  <a:gd name="connsiteY0" fmla="*/ 80 h 3212258"/>
                  <a:gd name="connsiteX1" fmla="*/ 1563041 w 1601768"/>
                  <a:gd name="connsiteY1" fmla="*/ 954860 h 3212258"/>
                  <a:gd name="connsiteX2" fmla="*/ 1601768 w 1601768"/>
                  <a:gd name="connsiteY2" fmla="*/ 3212258 h 3212258"/>
                  <a:gd name="connsiteX3" fmla="*/ 1601768 w 1601768"/>
                  <a:gd name="connsiteY3" fmla="*/ 3212258 h 3212258"/>
                  <a:gd name="connsiteX4" fmla="*/ 989768 w 1601768"/>
                  <a:gd name="connsiteY4" fmla="*/ 3212258 h 3212258"/>
                  <a:gd name="connsiteX5" fmla="*/ 989768 w 1601768"/>
                  <a:gd name="connsiteY5" fmla="*/ 3212258 h 3212258"/>
                  <a:gd name="connsiteX6" fmla="*/ 904708 w 1601768"/>
                  <a:gd name="connsiteY6" fmla="*/ 1062764 h 3212258"/>
                  <a:gd name="connsiteX7" fmla="*/ 276501 w 1601768"/>
                  <a:gd name="connsiteY7" fmla="*/ 1390793 h 3212258"/>
                  <a:gd name="connsiteX8" fmla="*/ 693588 w 1601768"/>
                  <a:gd name="connsiteY8" fmla="*/ 80 h 3212258"/>
                  <a:gd name="connsiteX0" fmla="*/ 693588 w 1601768"/>
                  <a:gd name="connsiteY0" fmla="*/ 80 h 3212258"/>
                  <a:gd name="connsiteX1" fmla="*/ 1563041 w 1601768"/>
                  <a:gd name="connsiteY1" fmla="*/ 954860 h 3212258"/>
                  <a:gd name="connsiteX2" fmla="*/ 1601768 w 1601768"/>
                  <a:gd name="connsiteY2" fmla="*/ 3212258 h 3212258"/>
                  <a:gd name="connsiteX3" fmla="*/ 1601768 w 1601768"/>
                  <a:gd name="connsiteY3" fmla="*/ 3212258 h 3212258"/>
                  <a:gd name="connsiteX4" fmla="*/ 989768 w 1601768"/>
                  <a:gd name="connsiteY4" fmla="*/ 3212258 h 3212258"/>
                  <a:gd name="connsiteX5" fmla="*/ 989768 w 1601768"/>
                  <a:gd name="connsiteY5" fmla="*/ 3212258 h 3212258"/>
                  <a:gd name="connsiteX6" fmla="*/ 904708 w 1601768"/>
                  <a:gd name="connsiteY6" fmla="*/ 1062764 h 3212258"/>
                  <a:gd name="connsiteX7" fmla="*/ 276501 w 1601768"/>
                  <a:gd name="connsiteY7" fmla="*/ 1390793 h 3212258"/>
                  <a:gd name="connsiteX8" fmla="*/ 693588 w 1601768"/>
                  <a:gd name="connsiteY8" fmla="*/ 80 h 3212258"/>
                  <a:gd name="connsiteX0" fmla="*/ 693588 w 1601768"/>
                  <a:gd name="connsiteY0" fmla="*/ 80 h 3212258"/>
                  <a:gd name="connsiteX1" fmla="*/ 1563041 w 1601768"/>
                  <a:gd name="connsiteY1" fmla="*/ 954860 h 3212258"/>
                  <a:gd name="connsiteX2" fmla="*/ 1601768 w 1601768"/>
                  <a:gd name="connsiteY2" fmla="*/ 3212258 h 3212258"/>
                  <a:gd name="connsiteX3" fmla="*/ 1601768 w 1601768"/>
                  <a:gd name="connsiteY3" fmla="*/ 3212258 h 3212258"/>
                  <a:gd name="connsiteX4" fmla="*/ 989768 w 1601768"/>
                  <a:gd name="connsiteY4" fmla="*/ 3212258 h 3212258"/>
                  <a:gd name="connsiteX5" fmla="*/ 989768 w 1601768"/>
                  <a:gd name="connsiteY5" fmla="*/ 3212258 h 3212258"/>
                  <a:gd name="connsiteX6" fmla="*/ 904708 w 1601768"/>
                  <a:gd name="connsiteY6" fmla="*/ 1062764 h 3212258"/>
                  <a:gd name="connsiteX7" fmla="*/ 276501 w 1601768"/>
                  <a:gd name="connsiteY7" fmla="*/ 1390793 h 3212258"/>
                  <a:gd name="connsiteX8" fmla="*/ 693588 w 1601768"/>
                  <a:gd name="connsiteY8" fmla="*/ 80 h 3212258"/>
                  <a:gd name="connsiteX0" fmla="*/ 693588 w 1601768"/>
                  <a:gd name="connsiteY0" fmla="*/ 80 h 3212258"/>
                  <a:gd name="connsiteX1" fmla="*/ 1563041 w 1601768"/>
                  <a:gd name="connsiteY1" fmla="*/ 954860 h 3212258"/>
                  <a:gd name="connsiteX2" fmla="*/ 1601768 w 1601768"/>
                  <a:gd name="connsiteY2" fmla="*/ 3212258 h 3212258"/>
                  <a:gd name="connsiteX3" fmla="*/ 1601768 w 1601768"/>
                  <a:gd name="connsiteY3" fmla="*/ 3212258 h 3212258"/>
                  <a:gd name="connsiteX4" fmla="*/ 989768 w 1601768"/>
                  <a:gd name="connsiteY4" fmla="*/ 3212258 h 3212258"/>
                  <a:gd name="connsiteX5" fmla="*/ 989768 w 1601768"/>
                  <a:gd name="connsiteY5" fmla="*/ 3212258 h 3212258"/>
                  <a:gd name="connsiteX6" fmla="*/ 904708 w 1601768"/>
                  <a:gd name="connsiteY6" fmla="*/ 1062764 h 3212258"/>
                  <a:gd name="connsiteX7" fmla="*/ 276501 w 1601768"/>
                  <a:gd name="connsiteY7" fmla="*/ 1390793 h 3212258"/>
                  <a:gd name="connsiteX8" fmla="*/ 693588 w 1601768"/>
                  <a:gd name="connsiteY8" fmla="*/ 80 h 3212258"/>
                  <a:gd name="connsiteX0" fmla="*/ 693588 w 1601768"/>
                  <a:gd name="connsiteY0" fmla="*/ 119 h 3212297"/>
                  <a:gd name="connsiteX1" fmla="*/ 1563041 w 1601768"/>
                  <a:gd name="connsiteY1" fmla="*/ 954899 h 3212297"/>
                  <a:gd name="connsiteX2" fmla="*/ 1601768 w 1601768"/>
                  <a:gd name="connsiteY2" fmla="*/ 3212297 h 3212297"/>
                  <a:gd name="connsiteX3" fmla="*/ 1601768 w 1601768"/>
                  <a:gd name="connsiteY3" fmla="*/ 3212297 h 3212297"/>
                  <a:gd name="connsiteX4" fmla="*/ 989768 w 1601768"/>
                  <a:gd name="connsiteY4" fmla="*/ 3212297 h 3212297"/>
                  <a:gd name="connsiteX5" fmla="*/ 989768 w 1601768"/>
                  <a:gd name="connsiteY5" fmla="*/ 3212297 h 3212297"/>
                  <a:gd name="connsiteX6" fmla="*/ 904708 w 1601768"/>
                  <a:gd name="connsiteY6" fmla="*/ 1062803 h 3212297"/>
                  <a:gd name="connsiteX7" fmla="*/ 276501 w 1601768"/>
                  <a:gd name="connsiteY7" fmla="*/ 1390832 h 3212297"/>
                  <a:gd name="connsiteX8" fmla="*/ 693588 w 1601768"/>
                  <a:gd name="connsiteY8" fmla="*/ 119 h 3212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01768" h="3212297">
                    <a:moveTo>
                      <a:pt x="693588" y="119"/>
                    </a:moveTo>
                    <a:cubicBezTo>
                      <a:pt x="979449" y="3664"/>
                      <a:pt x="1431633" y="-71482"/>
                      <a:pt x="1563041" y="954899"/>
                    </a:cubicBezTo>
                    <a:lnTo>
                      <a:pt x="1601768" y="3212297"/>
                    </a:lnTo>
                    <a:lnTo>
                      <a:pt x="1601768" y="3212297"/>
                    </a:lnTo>
                    <a:lnTo>
                      <a:pt x="989768" y="3212297"/>
                    </a:lnTo>
                    <a:lnTo>
                      <a:pt x="989768" y="3212297"/>
                    </a:lnTo>
                    <a:cubicBezTo>
                      <a:pt x="961415" y="2495799"/>
                      <a:pt x="964958" y="1779301"/>
                      <a:pt x="904708" y="1062803"/>
                    </a:cubicBezTo>
                    <a:cubicBezTo>
                      <a:pt x="781622" y="431278"/>
                      <a:pt x="46520" y="738644"/>
                      <a:pt x="276501" y="1390832"/>
                    </a:cubicBezTo>
                    <a:cubicBezTo>
                      <a:pt x="-283870" y="827698"/>
                      <a:pt x="84955" y="-9337"/>
                      <a:pt x="693588" y="11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5" name="Frame 1">
              <a:extLst>
                <a:ext uri="{FF2B5EF4-FFF2-40B4-BE49-F238E27FC236}">
                  <a16:creationId xmlns:a16="http://schemas.microsoft.com/office/drawing/2014/main" id="{2572D0B9-91BB-46BE-BE73-83A5DE078817}"/>
                </a:ext>
              </a:extLst>
            </p:cNvPr>
            <p:cNvSpPr/>
            <p:nvPr/>
          </p:nvSpPr>
          <p:spPr>
            <a:xfrm>
              <a:off x="3459679" y="2564932"/>
              <a:ext cx="981073" cy="1325555"/>
            </a:xfrm>
            <a:custGeom>
              <a:avLst/>
              <a:gdLst/>
              <a:ahLst/>
              <a:cxnLst/>
              <a:rect l="l" t="t" r="r" b="b"/>
              <a:pathLst>
                <a:path w="2823581" h="3962432">
                  <a:moveTo>
                    <a:pt x="1366785" y="3230945"/>
                  </a:moveTo>
                  <a:cubicBezTo>
                    <a:pt x="1292218" y="3230945"/>
                    <a:pt x="1231770" y="3291393"/>
                    <a:pt x="1231770" y="3365960"/>
                  </a:cubicBezTo>
                  <a:cubicBezTo>
                    <a:pt x="1231770" y="3440527"/>
                    <a:pt x="1292218" y="3500975"/>
                    <a:pt x="1366785" y="3500975"/>
                  </a:cubicBezTo>
                  <a:cubicBezTo>
                    <a:pt x="1441352" y="3500975"/>
                    <a:pt x="1501800" y="3440527"/>
                    <a:pt x="1501800" y="3365960"/>
                  </a:cubicBezTo>
                  <a:cubicBezTo>
                    <a:pt x="1501800" y="3291393"/>
                    <a:pt x="1441352" y="3230945"/>
                    <a:pt x="1366785" y="3230945"/>
                  </a:cubicBezTo>
                  <a:close/>
                  <a:moveTo>
                    <a:pt x="1699205" y="3185940"/>
                  </a:moveTo>
                  <a:cubicBezTo>
                    <a:pt x="1674349" y="3185940"/>
                    <a:pt x="1654200" y="3206089"/>
                    <a:pt x="1654200" y="3230945"/>
                  </a:cubicBezTo>
                  <a:cubicBezTo>
                    <a:pt x="1654200" y="3255801"/>
                    <a:pt x="1674349" y="3275950"/>
                    <a:pt x="1699205" y="3275950"/>
                  </a:cubicBezTo>
                  <a:cubicBezTo>
                    <a:pt x="1724061" y="3275950"/>
                    <a:pt x="1744210" y="3255801"/>
                    <a:pt x="1744210" y="3230945"/>
                  </a:cubicBezTo>
                  <a:cubicBezTo>
                    <a:pt x="1744210" y="3206089"/>
                    <a:pt x="1724061" y="3185940"/>
                    <a:pt x="1699205" y="3185940"/>
                  </a:cubicBezTo>
                  <a:close/>
                  <a:moveTo>
                    <a:pt x="1501800" y="2830204"/>
                  </a:moveTo>
                  <a:cubicBezTo>
                    <a:pt x="1452089" y="2830204"/>
                    <a:pt x="1411790" y="2870503"/>
                    <a:pt x="1411790" y="2920214"/>
                  </a:cubicBezTo>
                  <a:cubicBezTo>
                    <a:pt x="1411790" y="2969925"/>
                    <a:pt x="1452089" y="3010224"/>
                    <a:pt x="1501800" y="3010224"/>
                  </a:cubicBezTo>
                  <a:cubicBezTo>
                    <a:pt x="1551511" y="3010224"/>
                    <a:pt x="1591810" y="2969925"/>
                    <a:pt x="1591810" y="2920214"/>
                  </a:cubicBezTo>
                  <a:cubicBezTo>
                    <a:pt x="1591810" y="2870503"/>
                    <a:pt x="1551511" y="2830204"/>
                    <a:pt x="1501800" y="2830204"/>
                  </a:cubicBezTo>
                  <a:close/>
                  <a:moveTo>
                    <a:pt x="322536" y="2413264"/>
                  </a:moveTo>
                  <a:lnTo>
                    <a:pt x="1264147" y="2413264"/>
                  </a:lnTo>
                  <a:lnTo>
                    <a:pt x="682536" y="3458376"/>
                  </a:lnTo>
                  <a:lnTo>
                    <a:pt x="898974" y="3458376"/>
                  </a:lnTo>
                  <a:lnTo>
                    <a:pt x="1480585" y="2413264"/>
                  </a:lnTo>
                  <a:lnTo>
                    <a:pt x="1978720" y="2413264"/>
                  </a:lnTo>
                  <a:lnTo>
                    <a:pt x="1978720" y="3628270"/>
                  </a:lnTo>
                  <a:lnTo>
                    <a:pt x="322536" y="3628270"/>
                  </a:lnTo>
                  <a:close/>
                  <a:moveTo>
                    <a:pt x="322536" y="2153598"/>
                  </a:moveTo>
                  <a:lnTo>
                    <a:pt x="682536" y="2153598"/>
                  </a:lnTo>
                  <a:lnTo>
                    <a:pt x="682536" y="2261598"/>
                  </a:lnTo>
                  <a:lnTo>
                    <a:pt x="322536" y="2261598"/>
                  </a:lnTo>
                  <a:close/>
                  <a:moveTo>
                    <a:pt x="322536" y="1870494"/>
                  </a:moveTo>
                  <a:lnTo>
                    <a:pt x="826536" y="1870494"/>
                  </a:lnTo>
                  <a:lnTo>
                    <a:pt x="826536" y="1978494"/>
                  </a:lnTo>
                  <a:lnTo>
                    <a:pt x="322536" y="1978494"/>
                  </a:lnTo>
                  <a:close/>
                  <a:moveTo>
                    <a:pt x="322536" y="1587391"/>
                  </a:moveTo>
                  <a:lnTo>
                    <a:pt x="682536" y="1587391"/>
                  </a:lnTo>
                  <a:lnTo>
                    <a:pt x="682536" y="1695391"/>
                  </a:lnTo>
                  <a:lnTo>
                    <a:pt x="322536" y="1695391"/>
                  </a:lnTo>
                  <a:close/>
                  <a:moveTo>
                    <a:pt x="322536" y="1304288"/>
                  </a:moveTo>
                  <a:lnTo>
                    <a:pt x="826536" y="1304288"/>
                  </a:lnTo>
                  <a:lnTo>
                    <a:pt x="826536" y="1412288"/>
                  </a:lnTo>
                  <a:lnTo>
                    <a:pt x="322536" y="1412288"/>
                  </a:lnTo>
                  <a:close/>
                  <a:moveTo>
                    <a:pt x="1733633" y="1039034"/>
                  </a:moveTo>
                  <a:lnTo>
                    <a:pt x="1735422" y="1042133"/>
                  </a:lnTo>
                  <a:lnTo>
                    <a:pt x="176045" y="1042133"/>
                  </a:lnTo>
                  <a:lnTo>
                    <a:pt x="176045" y="3786387"/>
                  </a:lnTo>
                  <a:lnTo>
                    <a:pt x="2128211" y="3786387"/>
                  </a:lnTo>
                  <a:lnTo>
                    <a:pt x="2128211" y="1722464"/>
                  </a:lnTo>
                  <a:lnTo>
                    <a:pt x="2131710" y="1728524"/>
                  </a:lnTo>
                  <a:lnTo>
                    <a:pt x="2527059" y="1040609"/>
                  </a:lnTo>
                  <a:lnTo>
                    <a:pt x="2244788" y="1040049"/>
                  </a:lnTo>
                  <a:lnTo>
                    <a:pt x="1480585" y="2413264"/>
                  </a:lnTo>
                  <a:lnTo>
                    <a:pt x="1264147" y="2413264"/>
                  </a:lnTo>
                  <a:lnTo>
                    <a:pt x="2028589" y="1039620"/>
                  </a:lnTo>
                  <a:close/>
                  <a:moveTo>
                    <a:pt x="2607143" y="0"/>
                  </a:moveTo>
                  <a:lnTo>
                    <a:pt x="2823581" y="0"/>
                  </a:lnTo>
                  <a:lnTo>
                    <a:pt x="2342071" y="865238"/>
                  </a:lnTo>
                  <a:lnTo>
                    <a:pt x="2823581" y="866194"/>
                  </a:lnTo>
                  <a:lnTo>
                    <a:pt x="2304256" y="1769829"/>
                  </a:lnTo>
                  <a:lnTo>
                    <a:pt x="2304256" y="3962432"/>
                  </a:lnTo>
                  <a:lnTo>
                    <a:pt x="0" y="3962432"/>
                  </a:lnTo>
                  <a:lnTo>
                    <a:pt x="0" y="866088"/>
                  </a:lnTo>
                  <a:lnTo>
                    <a:pt x="1767662" y="866088"/>
                  </a:lnTo>
                  <a:lnTo>
                    <a:pt x="1766512" y="864096"/>
                  </a:lnTo>
                  <a:lnTo>
                    <a:pt x="2125872" y="8648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07837B4D-D1A1-4F44-83EB-6DF617E78E27}"/>
                </a:ext>
              </a:extLst>
            </p:cNvPr>
            <p:cNvSpPr/>
            <p:nvPr/>
          </p:nvSpPr>
          <p:spPr>
            <a:xfrm rot="14306008">
              <a:off x="5552875" y="2870125"/>
              <a:ext cx="1064408" cy="877308"/>
            </a:xfrm>
            <a:custGeom>
              <a:avLst/>
              <a:gdLst/>
              <a:ahLst/>
              <a:cxnLst/>
              <a:rect l="l" t="t" r="r" b="b"/>
              <a:pathLst>
                <a:path w="4088377" h="3321003">
                  <a:moveTo>
                    <a:pt x="1365628" y="1622218"/>
                  </a:moveTo>
                  <a:cubicBezTo>
                    <a:pt x="1121373" y="1556771"/>
                    <a:pt x="870309" y="1701722"/>
                    <a:pt x="804861" y="1945977"/>
                  </a:cubicBezTo>
                  <a:cubicBezTo>
                    <a:pt x="739413" y="2190232"/>
                    <a:pt x="884365" y="2441296"/>
                    <a:pt x="1128620" y="2506744"/>
                  </a:cubicBezTo>
                  <a:cubicBezTo>
                    <a:pt x="1372875" y="2572191"/>
                    <a:pt x="1623939" y="2427240"/>
                    <a:pt x="1689387" y="2182985"/>
                  </a:cubicBezTo>
                  <a:cubicBezTo>
                    <a:pt x="1754835" y="1938730"/>
                    <a:pt x="1609883" y="1687666"/>
                    <a:pt x="1365628" y="1622218"/>
                  </a:cubicBezTo>
                  <a:close/>
                  <a:moveTo>
                    <a:pt x="1447099" y="1318163"/>
                  </a:moveTo>
                  <a:cubicBezTo>
                    <a:pt x="1859279" y="1428606"/>
                    <a:pt x="2103885" y="1852277"/>
                    <a:pt x="1993442" y="2264456"/>
                  </a:cubicBezTo>
                  <a:cubicBezTo>
                    <a:pt x="1882999" y="2676636"/>
                    <a:pt x="1459328" y="2921242"/>
                    <a:pt x="1047149" y="2810799"/>
                  </a:cubicBezTo>
                  <a:cubicBezTo>
                    <a:pt x="634969" y="2700356"/>
                    <a:pt x="390363" y="2276685"/>
                    <a:pt x="500806" y="1864505"/>
                  </a:cubicBezTo>
                  <a:cubicBezTo>
                    <a:pt x="611249" y="1452326"/>
                    <a:pt x="1034920" y="1207720"/>
                    <a:pt x="1447099" y="1318163"/>
                  </a:cubicBezTo>
                  <a:close/>
                  <a:moveTo>
                    <a:pt x="1476725" y="1207597"/>
                  </a:moveTo>
                  <a:cubicBezTo>
                    <a:pt x="1003481" y="1080792"/>
                    <a:pt x="517045" y="1361635"/>
                    <a:pt x="390240" y="1834879"/>
                  </a:cubicBezTo>
                  <a:cubicBezTo>
                    <a:pt x="263435" y="2308124"/>
                    <a:pt x="544279" y="2794559"/>
                    <a:pt x="1017523" y="2921365"/>
                  </a:cubicBezTo>
                  <a:cubicBezTo>
                    <a:pt x="1490767" y="3048170"/>
                    <a:pt x="1977202" y="2767326"/>
                    <a:pt x="2104008" y="2294082"/>
                  </a:cubicBezTo>
                  <a:cubicBezTo>
                    <a:pt x="2230813" y="1820838"/>
                    <a:pt x="1949969" y="1334403"/>
                    <a:pt x="1476725" y="1207597"/>
                  </a:cubicBezTo>
                  <a:close/>
                  <a:moveTo>
                    <a:pt x="3290290" y="1590224"/>
                  </a:moveTo>
                  <a:cubicBezTo>
                    <a:pt x="3269727" y="1586016"/>
                    <a:pt x="3248437" y="1583806"/>
                    <a:pt x="3226630" y="1583806"/>
                  </a:cubicBezTo>
                  <a:cubicBezTo>
                    <a:pt x="3052179" y="1583806"/>
                    <a:pt x="2910758" y="1725227"/>
                    <a:pt x="2910758" y="1899678"/>
                  </a:cubicBezTo>
                  <a:cubicBezTo>
                    <a:pt x="2910758" y="2074130"/>
                    <a:pt x="3052179" y="2215551"/>
                    <a:pt x="3226630" y="2215550"/>
                  </a:cubicBezTo>
                  <a:cubicBezTo>
                    <a:pt x="3401082" y="2215551"/>
                    <a:pt x="3542503" y="2074130"/>
                    <a:pt x="3542502" y="1899678"/>
                  </a:cubicBezTo>
                  <a:cubicBezTo>
                    <a:pt x="3542503" y="1747033"/>
                    <a:pt x="3434228" y="1619677"/>
                    <a:pt x="3290290" y="1590224"/>
                  </a:cubicBezTo>
                  <a:close/>
                  <a:moveTo>
                    <a:pt x="3334055" y="1377473"/>
                  </a:moveTo>
                  <a:cubicBezTo>
                    <a:pt x="3576950" y="1427177"/>
                    <a:pt x="3759665" y="1642090"/>
                    <a:pt x="3759665" y="1899678"/>
                  </a:cubicBezTo>
                  <a:cubicBezTo>
                    <a:pt x="3759665" y="2194064"/>
                    <a:pt x="3521017" y="2432713"/>
                    <a:pt x="3226630" y="2432713"/>
                  </a:cubicBezTo>
                  <a:cubicBezTo>
                    <a:pt x="2932244" y="2432712"/>
                    <a:pt x="2693596" y="2194065"/>
                    <a:pt x="2693596" y="1899678"/>
                  </a:cubicBezTo>
                  <a:cubicBezTo>
                    <a:pt x="2693596" y="1605292"/>
                    <a:pt x="2932244" y="1366644"/>
                    <a:pt x="3226630" y="1366644"/>
                  </a:cubicBezTo>
                  <a:cubicBezTo>
                    <a:pt x="3263429" y="1366644"/>
                    <a:pt x="3299356" y="1370373"/>
                    <a:pt x="3334055" y="1377473"/>
                  </a:cubicBezTo>
                  <a:close/>
                  <a:moveTo>
                    <a:pt x="1391137" y="789478"/>
                  </a:moveTo>
                  <a:lnTo>
                    <a:pt x="1759910" y="888290"/>
                  </a:lnTo>
                  <a:lnTo>
                    <a:pt x="1754625" y="1202375"/>
                  </a:lnTo>
                  <a:lnTo>
                    <a:pt x="1744979" y="1199790"/>
                  </a:lnTo>
                  <a:cubicBezTo>
                    <a:pt x="1823578" y="1244024"/>
                    <a:pt x="1894617" y="1298265"/>
                    <a:pt x="1954704" y="1362586"/>
                  </a:cubicBezTo>
                  <a:lnTo>
                    <a:pt x="2234317" y="1293059"/>
                  </a:lnTo>
                  <a:lnTo>
                    <a:pt x="2413554" y="1630152"/>
                  </a:lnTo>
                  <a:lnTo>
                    <a:pt x="2214321" y="1809770"/>
                  </a:lnTo>
                  <a:cubicBezTo>
                    <a:pt x="2239296" y="1900740"/>
                    <a:pt x="2251067" y="1995997"/>
                    <a:pt x="2246841" y="2092825"/>
                  </a:cubicBezTo>
                  <a:lnTo>
                    <a:pt x="2495698" y="2230974"/>
                  </a:lnTo>
                  <a:lnTo>
                    <a:pt x="2396885" y="2599747"/>
                  </a:lnTo>
                  <a:lnTo>
                    <a:pt x="2094912" y="2594668"/>
                  </a:lnTo>
                  <a:cubicBezTo>
                    <a:pt x="2056732" y="2658461"/>
                    <a:pt x="2010475" y="2715996"/>
                    <a:pt x="1958644" y="2767359"/>
                  </a:cubicBezTo>
                  <a:lnTo>
                    <a:pt x="2057814" y="3026193"/>
                  </a:lnTo>
                  <a:lnTo>
                    <a:pt x="1745078" y="3245174"/>
                  </a:lnTo>
                  <a:lnTo>
                    <a:pt x="1507869" y="3039237"/>
                  </a:lnTo>
                  <a:lnTo>
                    <a:pt x="1536736" y="3019025"/>
                  </a:lnTo>
                  <a:cubicBezTo>
                    <a:pt x="1445878" y="3048429"/>
                    <a:pt x="1349798" y="3062567"/>
                    <a:pt x="1251837" y="3062021"/>
                  </a:cubicBezTo>
                  <a:lnTo>
                    <a:pt x="1108065" y="3321003"/>
                  </a:lnTo>
                  <a:lnTo>
                    <a:pt x="739291" y="3222191"/>
                  </a:lnTo>
                  <a:lnTo>
                    <a:pt x="744274" y="2926021"/>
                  </a:lnTo>
                  <a:cubicBezTo>
                    <a:pt x="666128" y="2881484"/>
                    <a:pt x="595548" y="2827017"/>
                    <a:pt x="535891" y="2762576"/>
                  </a:cubicBezTo>
                  <a:lnTo>
                    <a:pt x="540671" y="2772825"/>
                  </a:lnTo>
                  <a:lnTo>
                    <a:pt x="232276" y="2832568"/>
                  </a:lnTo>
                  <a:lnTo>
                    <a:pt x="70927" y="2486556"/>
                  </a:lnTo>
                  <a:lnTo>
                    <a:pt x="279495" y="2317444"/>
                  </a:lnTo>
                  <a:cubicBezTo>
                    <a:pt x="257233" y="2235849"/>
                    <a:pt x="245603" y="2150814"/>
                    <a:pt x="245586" y="2064274"/>
                  </a:cubicBezTo>
                  <a:lnTo>
                    <a:pt x="0" y="1927940"/>
                  </a:lnTo>
                  <a:lnTo>
                    <a:pt x="98812" y="1559167"/>
                  </a:lnTo>
                  <a:lnTo>
                    <a:pt x="380240" y="1563901"/>
                  </a:lnTo>
                  <a:cubicBezTo>
                    <a:pt x="418421" y="1496524"/>
                    <a:pt x="464524" y="1435092"/>
                    <a:pt x="516679" y="1380105"/>
                  </a:cubicBezTo>
                  <a:lnTo>
                    <a:pt x="422419" y="1089378"/>
                  </a:lnTo>
                  <a:lnTo>
                    <a:pt x="746189" y="887063"/>
                  </a:lnTo>
                  <a:lnTo>
                    <a:pt x="972292" y="1105134"/>
                  </a:lnTo>
                  <a:lnTo>
                    <a:pt x="970019" y="1106554"/>
                  </a:lnTo>
                  <a:cubicBezTo>
                    <a:pt x="1058903" y="1078586"/>
                    <a:pt x="1152743" y="1065659"/>
                    <a:pt x="1248316" y="1066709"/>
                  </a:cubicBezTo>
                  <a:lnTo>
                    <a:pt x="1238669" y="1064125"/>
                  </a:lnTo>
                  <a:close/>
                  <a:moveTo>
                    <a:pt x="3349970" y="1300109"/>
                  </a:moveTo>
                  <a:cubicBezTo>
                    <a:pt x="3310130" y="1291957"/>
                    <a:pt x="3268880" y="1287676"/>
                    <a:pt x="3226630" y="1287676"/>
                  </a:cubicBezTo>
                  <a:cubicBezTo>
                    <a:pt x="2888631" y="1287676"/>
                    <a:pt x="2614628" y="1561679"/>
                    <a:pt x="2614628" y="1899678"/>
                  </a:cubicBezTo>
                  <a:cubicBezTo>
                    <a:pt x="2614628" y="2237678"/>
                    <a:pt x="2888630" y="2511680"/>
                    <a:pt x="3226630" y="2511681"/>
                  </a:cubicBezTo>
                  <a:cubicBezTo>
                    <a:pt x="3564630" y="2511681"/>
                    <a:pt x="3838633" y="2237678"/>
                    <a:pt x="3838633" y="1899678"/>
                  </a:cubicBezTo>
                  <a:cubicBezTo>
                    <a:pt x="3838632" y="1603928"/>
                    <a:pt x="3628849" y="1357176"/>
                    <a:pt x="3349970" y="1300109"/>
                  </a:cubicBezTo>
                  <a:close/>
                  <a:moveTo>
                    <a:pt x="3358324" y="1024334"/>
                  </a:moveTo>
                  <a:lnTo>
                    <a:pt x="3410883" y="1234575"/>
                  </a:lnTo>
                  <a:lnTo>
                    <a:pt x="3403994" y="1234575"/>
                  </a:lnTo>
                  <a:cubicBezTo>
                    <a:pt x="3464268" y="1250018"/>
                    <a:pt x="3521292" y="1273478"/>
                    <a:pt x="3572818" y="1305612"/>
                  </a:cubicBezTo>
                  <a:lnTo>
                    <a:pt x="3746730" y="1209354"/>
                  </a:lnTo>
                  <a:lnTo>
                    <a:pt x="3926358" y="1401981"/>
                  </a:lnTo>
                  <a:lnTo>
                    <a:pt x="3825667" y="1557247"/>
                  </a:lnTo>
                  <a:cubicBezTo>
                    <a:pt x="3858552" y="1613408"/>
                    <a:pt x="3883404" y="1674784"/>
                    <a:pt x="3897877" y="1740062"/>
                  </a:cubicBezTo>
                  <a:lnTo>
                    <a:pt x="4088377" y="1787686"/>
                  </a:lnTo>
                  <a:lnTo>
                    <a:pt x="4088377" y="2051071"/>
                  </a:lnTo>
                  <a:lnTo>
                    <a:pt x="3886243" y="2101605"/>
                  </a:lnTo>
                  <a:cubicBezTo>
                    <a:pt x="3872191" y="2150933"/>
                    <a:pt x="3851639" y="2197531"/>
                    <a:pt x="3826272" y="2241013"/>
                  </a:cubicBezTo>
                  <a:lnTo>
                    <a:pt x="3938572" y="2395786"/>
                  </a:lnTo>
                  <a:lnTo>
                    <a:pt x="3769272" y="2597551"/>
                  </a:lnTo>
                  <a:lnTo>
                    <a:pt x="3574432" y="2502674"/>
                  </a:lnTo>
                  <a:lnTo>
                    <a:pt x="3590059" y="2484050"/>
                  </a:lnTo>
                  <a:cubicBezTo>
                    <a:pt x="3534764" y="2519868"/>
                    <a:pt x="3473263" y="2546445"/>
                    <a:pt x="3407886" y="2563572"/>
                  </a:cubicBezTo>
                  <a:lnTo>
                    <a:pt x="3358323" y="2761823"/>
                  </a:lnTo>
                  <a:lnTo>
                    <a:pt x="3094938" y="2761823"/>
                  </a:lnTo>
                  <a:lnTo>
                    <a:pt x="3045375" y="2563574"/>
                  </a:lnTo>
                  <a:cubicBezTo>
                    <a:pt x="2985349" y="2547848"/>
                    <a:pt x="2928591" y="2524155"/>
                    <a:pt x="2877330" y="2491865"/>
                  </a:cubicBezTo>
                  <a:lnTo>
                    <a:pt x="2882346" y="2497841"/>
                  </a:lnTo>
                  <a:lnTo>
                    <a:pt x="2687507" y="2592718"/>
                  </a:lnTo>
                  <a:lnTo>
                    <a:pt x="2518206" y="2390954"/>
                  </a:lnTo>
                  <a:lnTo>
                    <a:pt x="2626994" y="2241021"/>
                  </a:lnTo>
                  <a:cubicBezTo>
                    <a:pt x="2597591" y="2190623"/>
                    <a:pt x="2574657" y="2136035"/>
                    <a:pt x="2559194" y="2078370"/>
                  </a:cubicBezTo>
                  <a:lnTo>
                    <a:pt x="2371198" y="2031371"/>
                  </a:lnTo>
                  <a:lnTo>
                    <a:pt x="2371198" y="1767986"/>
                  </a:lnTo>
                  <a:lnTo>
                    <a:pt x="2559579" y="1720890"/>
                  </a:lnTo>
                  <a:cubicBezTo>
                    <a:pt x="2572992" y="1669175"/>
                    <a:pt x="2592745" y="1620006"/>
                    <a:pt x="2617681" y="1574051"/>
                  </a:cubicBezTo>
                  <a:lnTo>
                    <a:pt x="2502958" y="1397149"/>
                  </a:lnTo>
                  <a:lnTo>
                    <a:pt x="2682587" y="1204520"/>
                  </a:lnTo>
                  <a:lnTo>
                    <a:pt x="2872193" y="1309466"/>
                  </a:lnTo>
                  <a:lnTo>
                    <a:pt x="2870932" y="1310818"/>
                  </a:lnTo>
                  <a:cubicBezTo>
                    <a:pt x="2925169" y="1276310"/>
                    <a:pt x="2985393" y="1250941"/>
                    <a:pt x="3049268" y="1234575"/>
                  </a:cubicBezTo>
                  <a:lnTo>
                    <a:pt x="3042378" y="1234576"/>
                  </a:lnTo>
                  <a:lnTo>
                    <a:pt x="3094939" y="1024334"/>
                  </a:lnTo>
                  <a:close/>
                  <a:moveTo>
                    <a:pt x="2786480" y="402820"/>
                  </a:moveTo>
                  <a:cubicBezTo>
                    <a:pt x="2745900" y="389943"/>
                    <a:pt x="2701172" y="388627"/>
                    <a:pt x="2657264" y="401580"/>
                  </a:cubicBezTo>
                  <a:cubicBezTo>
                    <a:pt x="2540176" y="436121"/>
                    <a:pt x="2473258" y="559041"/>
                    <a:pt x="2507800" y="676128"/>
                  </a:cubicBezTo>
                  <a:cubicBezTo>
                    <a:pt x="2542340" y="793216"/>
                    <a:pt x="2665260" y="860133"/>
                    <a:pt x="2782348" y="825592"/>
                  </a:cubicBezTo>
                  <a:cubicBezTo>
                    <a:pt x="2899435" y="791051"/>
                    <a:pt x="2966353" y="668132"/>
                    <a:pt x="2931812" y="551045"/>
                  </a:cubicBezTo>
                  <a:cubicBezTo>
                    <a:pt x="2910223" y="477864"/>
                    <a:pt x="2854113" y="424282"/>
                    <a:pt x="2786480" y="402820"/>
                  </a:cubicBezTo>
                  <a:close/>
                  <a:moveTo>
                    <a:pt x="2932202" y="47278"/>
                  </a:moveTo>
                  <a:lnTo>
                    <a:pt x="3090904" y="140999"/>
                  </a:lnTo>
                  <a:lnTo>
                    <a:pt x="3054065" y="265147"/>
                  </a:lnTo>
                  <a:cubicBezTo>
                    <a:pt x="3087256" y="296329"/>
                    <a:pt x="3116089" y="332603"/>
                    <a:pt x="3138727" y="373550"/>
                  </a:cubicBezTo>
                  <a:lnTo>
                    <a:pt x="3276016" y="367796"/>
                  </a:lnTo>
                  <a:lnTo>
                    <a:pt x="3328165" y="544574"/>
                  </a:lnTo>
                  <a:lnTo>
                    <a:pt x="3202503" y="618514"/>
                  </a:lnTo>
                  <a:cubicBezTo>
                    <a:pt x="3202838" y="654403"/>
                    <a:pt x="3198271" y="689748"/>
                    <a:pt x="3189855" y="723955"/>
                  </a:cubicBezTo>
                  <a:lnTo>
                    <a:pt x="3295873" y="805599"/>
                  </a:lnTo>
                  <a:lnTo>
                    <a:pt x="3222192" y="974540"/>
                  </a:lnTo>
                  <a:lnTo>
                    <a:pt x="3072634" y="949439"/>
                  </a:lnTo>
                  <a:lnTo>
                    <a:pt x="3079435" y="933845"/>
                  </a:lnTo>
                  <a:cubicBezTo>
                    <a:pt x="3049413" y="968833"/>
                    <a:pt x="3013398" y="998848"/>
                    <a:pt x="2972910" y="1023288"/>
                  </a:cubicBezTo>
                  <a:lnTo>
                    <a:pt x="2978897" y="1166163"/>
                  </a:lnTo>
                  <a:lnTo>
                    <a:pt x="2802119" y="1218312"/>
                  </a:lnTo>
                  <a:lnTo>
                    <a:pt x="2729602" y="1095065"/>
                  </a:lnTo>
                  <a:cubicBezTo>
                    <a:pt x="2686199" y="1096396"/>
                    <a:pt x="2643414" y="1091732"/>
                    <a:pt x="2602615" y="1080209"/>
                  </a:cubicBezTo>
                  <a:lnTo>
                    <a:pt x="2607165" y="1083226"/>
                  </a:lnTo>
                  <a:lnTo>
                    <a:pt x="2495179" y="1185484"/>
                  </a:lnTo>
                  <a:lnTo>
                    <a:pt x="2341599" y="1083585"/>
                  </a:lnTo>
                  <a:lnTo>
                    <a:pt x="2384929" y="961414"/>
                  </a:lnTo>
                  <a:cubicBezTo>
                    <a:pt x="2355215" y="933409"/>
                    <a:pt x="2329015" y="901312"/>
                    <a:pt x="2307218" y="865670"/>
                  </a:cubicBezTo>
                  <a:lnTo>
                    <a:pt x="2171734" y="871348"/>
                  </a:lnTo>
                  <a:lnTo>
                    <a:pt x="2119584" y="694571"/>
                  </a:lnTo>
                  <a:lnTo>
                    <a:pt x="2236697" y="625662"/>
                  </a:lnTo>
                  <a:cubicBezTo>
                    <a:pt x="2235459" y="588297"/>
                    <a:pt x="2238982" y="551385"/>
                    <a:pt x="2246620" y="515603"/>
                  </a:cubicBezTo>
                  <a:lnTo>
                    <a:pt x="2134594" y="419585"/>
                  </a:lnTo>
                  <a:lnTo>
                    <a:pt x="2217016" y="254732"/>
                  </a:lnTo>
                  <a:lnTo>
                    <a:pt x="2365055" y="287627"/>
                  </a:lnTo>
                  <a:lnTo>
                    <a:pt x="2364476" y="288784"/>
                  </a:lnTo>
                  <a:cubicBezTo>
                    <a:pt x="2394046" y="254885"/>
                    <a:pt x="2429444" y="225933"/>
                    <a:pt x="2469075" y="202302"/>
                  </a:cubicBezTo>
                  <a:lnTo>
                    <a:pt x="2464452" y="203666"/>
                  </a:lnTo>
                  <a:lnTo>
                    <a:pt x="2458102" y="52150"/>
                  </a:lnTo>
                  <a:lnTo>
                    <a:pt x="2634880" y="0"/>
                  </a:lnTo>
                  <a:lnTo>
                    <a:pt x="2711784" y="130703"/>
                  </a:lnTo>
                  <a:lnTo>
                    <a:pt x="2707159" y="132067"/>
                  </a:lnTo>
                  <a:cubicBezTo>
                    <a:pt x="2750672" y="130497"/>
                    <a:pt x="2793590" y="134953"/>
                    <a:pt x="2834535" y="1463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2536094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574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9" y="5867132"/>
            <a:ext cx="551166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0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3" y="2667000"/>
            <a:ext cx="4895054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1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80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2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8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1600200"/>
            <a:ext cx="354912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5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4" y="2971800"/>
            <a:ext cx="354912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3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6" indent="0">
              <a:buNone/>
              <a:defRPr sz="1600"/>
            </a:lvl2pPr>
            <a:lvl3pPr marL="914411" indent="0">
              <a:buNone/>
              <a:defRPr sz="1600"/>
            </a:lvl3pPr>
            <a:lvl4pPr marL="1371617" indent="0">
              <a:buNone/>
              <a:defRPr sz="1600"/>
            </a:lvl4pPr>
            <a:lvl5pPr marL="1828823" indent="0">
              <a:buNone/>
              <a:defRPr sz="1600"/>
            </a:lvl5pPr>
            <a:lvl6pPr marL="2286029" indent="0">
              <a:buNone/>
              <a:defRPr sz="1600"/>
            </a:lvl6pPr>
            <a:lvl7pPr marL="2743234" indent="0">
              <a:buNone/>
              <a:defRPr sz="1600"/>
            </a:lvl7pPr>
            <a:lvl8pPr marL="3200440" indent="0">
              <a:buNone/>
              <a:defRPr sz="1600"/>
            </a:lvl8pPr>
            <a:lvl9pPr marL="3657646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4" y="1"/>
            <a:ext cx="2436812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2667000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6"/>
            <a:ext cx="1143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6"/>
            <a:ext cx="7084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9" y="5883276"/>
            <a:ext cx="5511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8" r:id="rId18"/>
    <p:sldLayoutId id="2147483669" r:id="rId19"/>
  </p:sldLayoutIdLst>
  <p:txStyles>
    <p:titleStyle>
      <a:lvl1pPr algn="ctr" defTabSz="457206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3" indent="-28575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60" indent="-28575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65" indent="-28575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69" indent="-171452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75" indent="-171452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32" indent="-22860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37" indent="-22860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43" indent="-22860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48" indent="-228603" algn="l" defTabSz="457206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457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 noChangeArrowheads="1"/>
          </p:cNvSpPr>
          <p:nvPr/>
        </p:nvSpPr>
        <p:spPr bwMode="auto">
          <a:xfrm>
            <a:off x="2628706" y="1787048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fr-CH" altLang="fr-FR" b="1" dirty="0">
                <a:ln>
                  <a:noFill/>
                </a:ln>
                <a:latin typeface="Bernard MT Condensed" panose="02050806060905020404" pitchFamily="18" charset="0"/>
              </a:rPr>
              <a:t>FORMATION CONTINUE </a:t>
            </a:r>
            <a:br>
              <a:rPr lang="fr-CH" altLang="fr-FR" b="1" dirty="0">
                <a:ln>
                  <a:noFill/>
                </a:ln>
                <a:latin typeface="Bernard MT Condensed" panose="02050806060905020404" pitchFamily="18" charset="0"/>
              </a:rPr>
            </a:br>
            <a:r>
              <a:rPr lang="fr-CH" altLang="fr-FR" b="1" dirty="0">
                <a:ln>
                  <a:noFill/>
                </a:ln>
                <a:latin typeface="Bernard MT Condensed" panose="02050806060905020404" pitchFamily="18" charset="0"/>
              </a:rPr>
              <a:t>LABORANTIN-E-S EN BIOLOGIE </a:t>
            </a:r>
            <a:br>
              <a:rPr lang="fr-CH" altLang="fr-FR" b="1" dirty="0">
                <a:ln>
                  <a:noFill/>
                </a:ln>
                <a:latin typeface="Bernard MT Condensed" panose="02050806060905020404" pitchFamily="18" charset="0"/>
              </a:rPr>
            </a:br>
            <a:endParaRPr lang="fr-CH" altLang="fr-FR" b="1" dirty="0">
              <a:ln>
                <a:noFill/>
              </a:ln>
              <a:latin typeface="Bernard MT Condensed" panose="020508060609050204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206630" y="6237962"/>
            <a:ext cx="2642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Elodie Husi et Joana Cruz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9206630" y="5915510"/>
            <a:ext cx="2642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Jeudi 22 août 2019</a:t>
            </a:r>
            <a:endParaRPr lang="en-US" dirty="0"/>
          </a:p>
        </p:txBody>
      </p:sp>
      <p:pic>
        <p:nvPicPr>
          <p:cNvPr id="3" name="Image 2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E1F6FC20-E060-4530-8872-E6D6059D6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48" b="92147" l="2809" r="94757">
                        <a14:foregroundMark x1="70787" y1="41885" x2="70787" y2="41885"/>
                        <a14:foregroundMark x1="69101" y1="67016" x2="69101" y2="67016"/>
                        <a14:foregroundMark x1="64607" y1="73822" x2="64607" y2="73822"/>
                        <a14:foregroundMark x1="90449" y1="66492" x2="90449" y2="66492"/>
                        <a14:foregroundMark x1="88390" y1="39267" x2="88390" y2="39267"/>
                        <a14:foregroundMark x1="94757" y1="69634" x2="94757" y2="69634"/>
                        <a14:foregroundMark x1="69850" y1="38220" x2="64419" y2="40314"/>
                        <a14:foregroundMark x1="54869" y1="43979" x2="54869" y2="43979"/>
                        <a14:foregroundMark x1="47378" y1="48691" x2="47378" y2="48691"/>
                        <a14:foregroundMark x1="40637" y1="45550" x2="40637" y2="45550"/>
                        <a14:foregroundMark x1="32397" y1="53403" x2="32397" y2="53403"/>
                        <a14:foregroundMark x1="23596" y1="53403" x2="23596" y2="53403"/>
                        <a14:foregroundMark x1="23221" y1="67016" x2="23221" y2="67016"/>
                        <a14:foregroundMark x1="66854" y1="42932" x2="66854" y2="42932"/>
                        <a14:foregroundMark x1="67790" y1="44503" x2="67790" y2="44503"/>
                        <a14:foregroundMark x1="83895" y1="72251" x2="83895" y2="72251"/>
                        <a14:foregroundMark x1="13670" y1="49215" x2="13670" y2="49215"/>
                        <a14:foregroundMark x1="7887" y1="58639" x2="7248" y2="66230"/>
                        <a14:foregroundMark x1="8063" y1="56545" x2="7887" y2="58639"/>
                        <a14:foregroundMark x1="9165" y1="43455" x2="8063" y2="56545"/>
                        <a14:foregroundMark x1="9199" y1="43054" x2="9165" y2="43455"/>
                        <a14:backgroundMark x1="23221" y1="65969" x2="23221" y2="65969"/>
                        <a14:backgroundMark x1="40262" y1="51832" x2="40262" y2="51832"/>
                        <a14:backgroundMark x1="23034" y1="67539" x2="23034" y2="67539"/>
                        <a14:backgroundMark x1="4307" y1="30366" x2="4307" y2="30366"/>
                        <a14:backgroundMark x1="1124" y1="30366" x2="0" y2="76963"/>
                        <a14:backgroundMark x1="9738" y1="41361" x2="9738" y2="41361"/>
                        <a14:backgroundMark x1="9363" y1="36649" x2="9363" y2="36649"/>
                        <a14:backgroundMark x1="9363" y1="38743" x2="9551" y2="42932"/>
                        <a14:backgroundMark x1="9925" y1="35079" x2="9363" y2="41885"/>
                        <a14:backgroundMark x1="9176" y1="43455" x2="9176" y2="43455"/>
                        <a14:backgroundMark x1="11798" y1="58639" x2="11798" y2="58639"/>
                        <a14:backgroundMark x1="8240" y1="82723" x2="8240" y2="82723"/>
                        <a14:backgroundMark x1="4120" y1="84293" x2="23596" y2="88482"/>
                        <a14:backgroundMark x1="4120" y1="75916" x2="4120" y2="75916"/>
                        <a14:backgroundMark x1="4494" y1="76440" x2="8989" y2="79581"/>
                        <a14:backgroundMark x1="6554" y1="56545" x2="6554" y2="565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31083" y="2679384"/>
            <a:ext cx="8077470" cy="288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3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5390826" y="3664609"/>
            <a:ext cx="6585262" cy="684403"/>
            <a:chOff x="5244539" y="3908935"/>
            <a:chExt cx="6585262" cy="684403"/>
          </a:xfrm>
        </p:grpSpPr>
        <p:grpSp>
          <p:nvGrpSpPr>
            <p:cNvPr id="8" name="그룹 34">
              <a:extLst>
                <a:ext uri="{FF2B5EF4-FFF2-40B4-BE49-F238E27FC236}">
                  <a16:creationId xmlns:a16="http://schemas.microsoft.com/office/drawing/2014/main" id="{35E95096-8BB7-44E7-9E71-C69E3575DE38}"/>
                </a:ext>
              </a:extLst>
            </p:cNvPr>
            <p:cNvGrpSpPr/>
            <p:nvPr/>
          </p:nvGrpSpPr>
          <p:grpSpPr>
            <a:xfrm>
              <a:off x="5244539" y="4137861"/>
              <a:ext cx="2204917" cy="455477"/>
              <a:chOff x="4714382" y="3131003"/>
              <a:chExt cx="1851897" cy="315692"/>
            </a:xfrm>
          </p:grpSpPr>
          <p:sp>
            <p:nvSpPr>
              <p:cNvPr id="18" name="직사각형 6">
                <a:extLst>
                  <a:ext uri="{FF2B5EF4-FFF2-40B4-BE49-F238E27FC236}">
                    <a16:creationId xmlns:a16="http://schemas.microsoft.com/office/drawing/2014/main" id="{371A2AF0-E748-4D94-8A8C-009AA4FE201B}"/>
                  </a:ext>
                </a:extLst>
              </p:cNvPr>
              <p:cNvSpPr/>
              <p:nvPr/>
            </p:nvSpPr>
            <p:spPr>
              <a:xfrm rot="10800000">
                <a:off x="4904283" y="3177330"/>
                <a:ext cx="156235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" name="자유형: 도형 36">
                <a:extLst>
                  <a:ext uri="{FF2B5EF4-FFF2-40B4-BE49-F238E27FC236}">
                    <a16:creationId xmlns:a16="http://schemas.microsoft.com/office/drawing/2014/main" id="{A56A59F9-E40F-4E2B-9E22-213A2987B1F6}"/>
                  </a:ext>
                </a:extLst>
              </p:cNvPr>
              <p:cNvSpPr/>
              <p:nvPr/>
            </p:nvSpPr>
            <p:spPr>
              <a:xfrm rot="10800000">
                <a:off x="4714382" y="3131003"/>
                <a:ext cx="1851897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9055CD85-DF47-48AD-B7B0-059A099E47EA}"/>
                </a:ext>
              </a:extLst>
            </p:cNvPr>
            <p:cNvSpPr/>
            <p:nvPr/>
          </p:nvSpPr>
          <p:spPr>
            <a:xfrm flipH="1">
              <a:off x="7139356" y="4113092"/>
              <a:ext cx="4690445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3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7674758-C4BA-43FA-9584-5442A723CCE1}"/>
                </a:ext>
              </a:extLst>
            </p:cNvPr>
            <p:cNvGrpSpPr/>
            <p:nvPr/>
          </p:nvGrpSpPr>
          <p:grpSpPr>
            <a:xfrm>
              <a:off x="5445887" y="3908935"/>
              <a:ext cx="6383913" cy="587083"/>
              <a:chOff x="-616794" y="2009767"/>
              <a:chExt cx="4356637" cy="58708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1940FC-2C34-40F2-972C-3848766360EC}"/>
                  </a:ext>
                </a:extLst>
              </p:cNvPr>
              <p:cNvSpPr txBox="1"/>
              <p:nvPr/>
            </p:nvSpPr>
            <p:spPr>
              <a:xfrm>
                <a:off x="1068424" y="2009767"/>
                <a:ext cx="26714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Manque de motivation générale des professionnels du métier, des anciens comme des nouveaux laborantins</a:t>
                </a:r>
                <a:endPara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3480B07-9BC5-494F-BF4E-144F07A1B79B}"/>
                  </a:ext>
                </a:extLst>
              </p:cNvPr>
              <p:cNvSpPr txBox="1"/>
              <p:nvPr/>
            </p:nvSpPr>
            <p:spPr>
              <a:xfrm>
                <a:off x="-616794" y="2319851"/>
                <a:ext cx="1230295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Intérêts</a:t>
                </a:r>
                <a:r>
                  <a:rPr lang="en-US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professionnels</a:t>
                </a:r>
              </a:p>
            </p:txBody>
          </p:sp>
        </p:grpSp>
      </p:grpSp>
      <p:grpSp>
        <p:nvGrpSpPr>
          <p:cNvPr id="5" name="Groupe 4"/>
          <p:cNvGrpSpPr/>
          <p:nvPr/>
        </p:nvGrpSpPr>
        <p:grpSpPr>
          <a:xfrm>
            <a:off x="1682870" y="3952792"/>
            <a:ext cx="6089531" cy="870544"/>
            <a:chOff x="1608703" y="4223429"/>
            <a:chExt cx="6089531" cy="870544"/>
          </a:xfrm>
        </p:grpSpPr>
        <p:grpSp>
          <p:nvGrpSpPr>
            <p:cNvPr id="9" name="그룹 37">
              <a:extLst>
                <a:ext uri="{FF2B5EF4-FFF2-40B4-BE49-F238E27FC236}">
                  <a16:creationId xmlns:a16="http://schemas.microsoft.com/office/drawing/2014/main" id="{6C4F61BB-FD85-491A-BEF1-8ACEF118B187}"/>
                </a:ext>
              </a:extLst>
            </p:cNvPr>
            <p:cNvGrpSpPr/>
            <p:nvPr/>
          </p:nvGrpSpPr>
          <p:grpSpPr>
            <a:xfrm>
              <a:off x="5606149" y="4638496"/>
              <a:ext cx="2092085" cy="455477"/>
              <a:chOff x="5134372" y="3131004"/>
              <a:chExt cx="1757131" cy="315692"/>
            </a:xfrm>
          </p:grpSpPr>
          <p:sp>
            <p:nvSpPr>
              <p:cNvPr id="16" name="직사각형 6">
                <a:extLst>
                  <a:ext uri="{FF2B5EF4-FFF2-40B4-BE49-F238E27FC236}">
                    <a16:creationId xmlns:a16="http://schemas.microsoft.com/office/drawing/2014/main" id="{4804638B-6B06-410B-AF46-ADE26E9261F6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534803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7" name="자유형: 도형 39">
                <a:extLst>
                  <a:ext uri="{FF2B5EF4-FFF2-40B4-BE49-F238E27FC236}">
                    <a16:creationId xmlns:a16="http://schemas.microsoft.com/office/drawing/2014/main" id="{C15F90BE-0020-44E0-8D23-AF028F1F6A73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757131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985AD521-70EE-4B66-8FD9-37E3F71F07CE}"/>
                </a:ext>
              </a:extLst>
            </p:cNvPr>
            <p:cNvSpPr/>
            <p:nvPr/>
          </p:nvSpPr>
          <p:spPr>
            <a:xfrm>
              <a:off x="1610700" y="4614582"/>
              <a:ext cx="4269401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2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3EB89FA-DF64-464C-9BF0-4C4A99B515FD}"/>
                </a:ext>
              </a:extLst>
            </p:cNvPr>
            <p:cNvGrpSpPr/>
            <p:nvPr/>
          </p:nvGrpSpPr>
          <p:grpSpPr>
            <a:xfrm>
              <a:off x="1608703" y="4223429"/>
              <a:ext cx="5390090" cy="777440"/>
              <a:chOff x="1652274" y="1561218"/>
              <a:chExt cx="3678413" cy="777440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D3EF08E-640A-4386-8070-0202F0456777}"/>
                  </a:ext>
                </a:extLst>
              </p:cNvPr>
              <p:cNvSpPr txBox="1"/>
              <p:nvPr/>
            </p:nvSpPr>
            <p:spPr>
              <a:xfrm>
                <a:off x="1652274" y="1561218"/>
                <a:ext cx="25004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Evolution du cahier des charges des laborantins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Manque de reconnaissance des compétences et de prise en considération de notre travail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F8F761-5D1D-4112-8C2E-1039B6F90B47}"/>
                  </a:ext>
                </a:extLst>
              </p:cNvPr>
              <p:cNvSpPr txBox="1"/>
              <p:nvPr/>
            </p:nvSpPr>
            <p:spPr>
              <a:xfrm>
                <a:off x="4582022" y="2061659"/>
                <a:ext cx="748665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fr-FR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Légitimation</a:t>
                </a:r>
                <a:endParaRPr lang="ko-KR" alt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" name="Groupe 2"/>
          <p:cNvGrpSpPr/>
          <p:nvPr/>
        </p:nvGrpSpPr>
        <p:grpSpPr>
          <a:xfrm>
            <a:off x="1663706" y="2475119"/>
            <a:ext cx="6108696" cy="1414262"/>
            <a:chOff x="1606325" y="2712165"/>
            <a:chExt cx="6108696" cy="1414262"/>
          </a:xfrm>
        </p:grpSpPr>
        <p:grpSp>
          <p:nvGrpSpPr>
            <p:cNvPr id="7" name="그룹 7">
              <a:extLst>
                <a:ext uri="{FF2B5EF4-FFF2-40B4-BE49-F238E27FC236}">
                  <a16:creationId xmlns:a16="http://schemas.microsoft.com/office/drawing/2014/main" id="{E2BBF66E-AB4A-455E-937D-4BEEE9061393}"/>
                </a:ext>
              </a:extLst>
            </p:cNvPr>
            <p:cNvGrpSpPr/>
            <p:nvPr/>
          </p:nvGrpSpPr>
          <p:grpSpPr>
            <a:xfrm>
              <a:off x="5582670" y="3670950"/>
              <a:ext cx="2132351" cy="455477"/>
              <a:chOff x="5114650" y="3154377"/>
              <a:chExt cx="1790949" cy="315692"/>
            </a:xfrm>
          </p:grpSpPr>
          <p:sp>
            <p:nvSpPr>
              <p:cNvPr id="20" name="직사각형 6">
                <a:extLst>
                  <a:ext uri="{FF2B5EF4-FFF2-40B4-BE49-F238E27FC236}">
                    <a16:creationId xmlns:a16="http://schemas.microsoft.com/office/drawing/2014/main" id="{176449A1-948D-44AB-909F-DE912196310B}"/>
                  </a:ext>
                </a:extLst>
              </p:cNvPr>
              <p:cNvSpPr/>
              <p:nvPr/>
            </p:nvSpPr>
            <p:spPr>
              <a:xfrm>
                <a:off x="5208323" y="3192353"/>
                <a:ext cx="153985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" name="자유형: 도형 32">
                <a:extLst>
                  <a:ext uri="{FF2B5EF4-FFF2-40B4-BE49-F238E27FC236}">
                    <a16:creationId xmlns:a16="http://schemas.microsoft.com/office/drawing/2014/main" id="{F161A49F-9870-4CC9-898D-4C4313F3CFCC}"/>
                  </a:ext>
                </a:extLst>
              </p:cNvPr>
              <p:cNvSpPr/>
              <p:nvPr/>
            </p:nvSpPr>
            <p:spPr>
              <a:xfrm>
                <a:off x="5114650" y="3154377"/>
                <a:ext cx="1790949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2" name="Freeform 1">
              <a:extLst>
                <a:ext uri="{FF2B5EF4-FFF2-40B4-BE49-F238E27FC236}">
                  <a16:creationId xmlns:a16="http://schemas.microsoft.com/office/drawing/2014/main" id="{D228C695-FC13-4B93-ABFD-AA197B3EB88A}"/>
                </a:ext>
              </a:extLst>
            </p:cNvPr>
            <p:cNvSpPr/>
            <p:nvPr/>
          </p:nvSpPr>
          <p:spPr>
            <a:xfrm>
              <a:off x="1627486" y="3611602"/>
              <a:ext cx="4252615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4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9EE43E8-0D49-420B-B702-BE702C3F1D4A}"/>
                </a:ext>
              </a:extLst>
            </p:cNvPr>
            <p:cNvGrpSpPr/>
            <p:nvPr/>
          </p:nvGrpSpPr>
          <p:grpSpPr>
            <a:xfrm>
              <a:off x="1606325" y="2712165"/>
              <a:ext cx="5436760" cy="1384995"/>
              <a:chOff x="1595598" y="1316085"/>
              <a:chExt cx="3710264" cy="1384995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F3FDCE5-EEC2-4DF6-83BD-D5DA6749A326}"/>
                  </a:ext>
                </a:extLst>
              </p:cNvPr>
              <p:cNvSpPr txBox="1"/>
              <p:nvPr/>
            </p:nvSpPr>
            <p:spPr>
              <a:xfrm>
                <a:off x="1595598" y="1316085"/>
                <a:ext cx="272806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De moins en moins de poste disponible (++CDD, ≠CDI, ≠DIP).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≠ Stabilité;  Mobilité?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altLang="ko-KR" sz="1200" dirty="0">
                    <a:cs typeface="Arial" pitchFamily="34" charset="0"/>
                  </a:rPr>
                  <a:t>Manque</a:t>
                </a:r>
                <a:r>
                  <a:rPr lang="en-US" altLang="ko-KR" sz="1200" dirty="0">
                    <a:cs typeface="Arial" pitchFamily="34" charset="0"/>
                  </a:rPr>
                  <a:t> de </a:t>
                </a:r>
                <a:r>
                  <a:rPr lang="fr-CH" altLang="ko-KR" sz="1200" dirty="0">
                    <a:cs typeface="Arial" pitchFamily="34" charset="0"/>
                  </a:rPr>
                  <a:t>compétences</a:t>
                </a:r>
                <a:r>
                  <a:rPr lang="en-US" altLang="ko-KR" sz="1200" dirty="0">
                    <a:cs typeface="Arial" pitchFamily="34" charset="0"/>
                  </a:rPr>
                  <a:t> sur les </a:t>
                </a:r>
                <a:r>
                  <a:rPr lang="fr-FR" altLang="ko-KR" sz="1200" dirty="0">
                    <a:cs typeface="Arial" pitchFamily="34" charset="0"/>
                  </a:rPr>
                  <a:t>nouvelles</a:t>
                </a:r>
                <a:r>
                  <a:rPr lang="en-US" altLang="ko-KR" sz="1200" dirty="0">
                    <a:cs typeface="Arial" pitchFamily="34" charset="0"/>
                  </a:rPr>
                  <a:t> technologies et </a:t>
                </a:r>
                <a:r>
                  <a:rPr lang="fr-CH" altLang="ko-KR" sz="1200" dirty="0">
                    <a:cs typeface="Arial" pitchFamily="34" charset="0"/>
                  </a:rPr>
                  <a:t>connaissances</a:t>
                </a:r>
                <a:r>
                  <a:rPr lang="en-US" altLang="ko-KR" sz="1200" dirty="0">
                    <a:cs typeface="Arial" pitchFamily="34" charset="0"/>
                  </a:rPr>
                  <a:t> des </a:t>
                </a:r>
                <a:r>
                  <a:rPr lang="fr-CH" altLang="ko-KR" sz="1200" dirty="0">
                    <a:cs typeface="Arial" pitchFamily="34" charset="0"/>
                  </a:rPr>
                  <a:t>normes</a:t>
                </a:r>
                <a:r>
                  <a:rPr lang="en-US" altLang="ko-KR" sz="1200" dirty="0">
                    <a:cs typeface="Arial" pitchFamily="34" charset="0"/>
                  </a:rPr>
                  <a:t> ISO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cs typeface="Arial" pitchFamily="34" charset="0"/>
                  </a:rPr>
                  <a:t>Aucune</a:t>
                </a:r>
                <a:r>
                  <a:rPr lang="en-US" altLang="ko-KR" sz="1200" dirty="0">
                    <a:cs typeface="Arial" pitchFamily="34" charset="0"/>
                  </a:rPr>
                  <a:t> formation </a:t>
                </a:r>
                <a:r>
                  <a:rPr lang="fr-CH" altLang="ko-KR" sz="1200" dirty="0">
                    <a:cs typeface="Arial" pitchFamily="34" charset="0"/>
                  </a:rPr>
                  <a:t>proposée</a:t>
                </a:r>
                <a:r>
                  <a:rPr lang="en-US" altLang="ko-KR" sz="1200" dirty="0">
                    <a:cs typeface="Arial" pitchFamily="34" charset="0"/>
                  </a:rPr>
                  <a:t> au </a:t>
                </a:r>
                <a:r>
                  <a:rPr lang="fr-CH" altLang="ko-KR" sz="1200" dirty="0">
                    <a:cs typeface="Arial" pitchFamily="34" charset="0"/>
                  </a:rPr>
                  <a:t>niveau</a:t>
                </a:r>
                <a:r>
                  <a:rPr lang="en-US" altLang="ko-KR" sz="1200" dirty="0">
                    <a:cs typeface="Arial" pitchFamily="34" charset="0"/>
                  </a:rPr>
                  <a:t> du </a:t>
                </a:r>
                <a:r>
                  <a:rPr lang="fr-CH" altLang="ko-KR" sz="1200" dirty="0">
                    <a:cs typeface="Arial" pitchFamily="34" charset="0"/>
                  </a:rPr>
                  <a:t>chômage</a:t>
                </a:r>
              </a:p>
              <a:p>
                <a:endPara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2235FB0-9B1E-48DC-990A-BAF67F78D36B}"/>
                  </a:ext>
                </a:extLst>
              </p:cNvPr>
              <p:cNvSpPr txBox="1"/>
              <p:nvPr/>
            </p:nvSpPr>
            <p:spPr>
              <a:xfrm>
                <a:off x="4534185" y="2342658"/>
                <a:ext cx="771677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Employabilité</a:t>
                </a:r>
              </a:p>
            </p:txBody>
          </p:sp>
        </p:grpSp>
      </p:grpSp>
      <p:sp>
        <p:nvSpPr>
          <p:cNvPr id="52" name="Titre 51">
            <a:extLst>
              <a:ext uri="{FF2B5EF4-FFF2-40B4-BE49-F238E27FC236}">
                <a16:creationId xmlns:a16="http://schemas.microsoft.com/office/drawing/2014/main" id="{A78999B1-73AF-4B25-AE2B-4C95D6C1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-310829"/>
            <a:ext cx="10018713" cy="1343933"/>
          </a:xfrm>
        </p:spPr>
        <p:txBody>
          <a:bodyPr>
            <a:normAutofit/>
          </a:bodyPr>
          <a:lstStyle/>
          <a:p>
            <a:r>
              <a:rPr lang="en-US" sz="3000" b="1" dirty="0"/>
              <a:t>Initiation du </a:t>
            </a:r>
            <a:r>
              <a:rPr lang="fr-CH" sz="3000" b="1" dirty="0"/>
              <a:t>projet - Constatations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5492806" y="757270"/>
            <a:ext cx="2883416" cy="2022241"/>
            <a:chOff x="5345287" y="1666544"/>
            <a:chExt cx="2883416" cy="2022241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35ACFF7-6ACF-41D7-8C71-16548A461344}"/>
                </a:ext>
              </a:extLst>
            </p:cNvPr>
            <p:cNvSpPr txBox="1"/>
            <p:nvPr/>
          </p:nvSpPr>
          <p:spPr>
            <a:xfrm>
              <a:off x="5345287" y="1666544"/>
              <a:ext cx="288341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fr-CH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Création</a:t>
              </a:r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 </a:t>
              </a:r>
              <a:r>
                <a:rPr lang="fr-FR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d’une</a:t>
              </a:r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 formation continue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Freeform 4">
              <a:extLst>
                <a:ext uri="{FF2B5EF4-FFF2-40B4-BE49-F238E27FC236}">
                  <a16:creationId xmlns:a16="http://schemas.microsoft.com/office/drawing/2014/main" id="{92644304-27E8-43E8-8EEC-A55BC03CCEB9}"/>
                </a:ext>
              </a:extLst>
            </p:cNvPr>
            <p:cNvSpPr/>
            <p:nvPr/>
          </p:nvSpPr>
          <p:spPr>
            <a:xfrm>
              <a:off x="6521999" y="1961769"/>
              <a:ext cx="838200" cy="596901"/>
            </a:xfrm>
            <a:custGeom>
              <a:avLst/>
              <a:gdLst>
                <a:gd name="connsiteX0" fmla="*/ 0 w 838200"/>
                <a:gd name="connsiteY0" fmla="*/ 596900 h 596900"/>
                <a:gd name="connsiteX1" fmla="*/ 0 w 838200"/>
                <a:gd name="connsiteY1" fmla="*/ 0 h 596900"/>
                <a:gd name="connsiteX2" fmla="*/ 838200 w 838200"/>
                <a:gd name="connsiteY2" fmla="*/ 0 h 59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596900">
                  <a:moveTo>
                    <a:pt x="0" y="596900"/>
                  </a:moveTo>
                  <a:lnTo>
                    <a:pt x="0" y="0"/>
                  </a:lnTo>
                  <a:lnTo>
                    <a:pt x="838200" y="0"/>
                  </a:lnTo>
                </a:path>
              </a:pathLst>
            </a:custGeom>
            <a:noFill/>
            <a:ln w="31750">
              <a:solidFill>
                <a:schemeClr val="accent6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46" name="그룹 14">
              <a:extLst>
                <a:ext uri="{FF2B5EF4-FFF2-40B4-BE49-F238E27FC236}">
                  <a16:creationId xmlns:a16="http://schemas.microsoft.com/office/drawing/2014/main" id="{4A3C8142-0B52-4D99-BED7-DBDF3308A30A}"/>
                </a:ext>
              </a:extLst>
            </p:cNvPr>
            <p:cNvGrpSpPr/>
            <p:nvPr/>
          </p:nvGrpSpPr>
          <p:grpSpPr>
            <a:xfrm>
              <a:off x="6100346" y="2344852"/>
              <a:ext cx="854909" cy="1343933"/>
              <a:chOff x="6163612" y="1966761"/>
              <a:chExt cx="2991257" cy="4702319"/>
            </a:xfrm>
          </p:grpSpPr>
          <p:sp>
            <p:nvSpPr>
              <p:cNvPr id="47" name="자유형: 도형 69">
                <a:extLst>
                  <a:ext uri="{FF2B5EF4-FFF2-40B4-BE49-F238E27FC236}">
                    <a16:creationId xmlns:a16="http://schemas.microsoft.com/office/drawing/2014/main" id="{0E080DFD-AE08-4000-8737-7C6F40338C7D}"/>
                  </a:ext>
                </a:extLst>
              </p:cNvPr>
              <p:cNvSpPr/>
              <p:nvPr/>
            </p:nvSpPr>
            <p:spPr>
              <a:xfrm>
                <a:off x="6316187" y="2135206"/>
                <a:ext cx="2653352" cy="2896349"/>
              </a:xfrm>
              <a:custGeom>
                <a:avLst/>
                <a:gdLst>
                  <a:gd name="connsiteX0" fmla="*/ 1146409 w 2292818"/>
                  <a:gd name="connsiteY0" fmla="*/ 0 h 2502797"/>
                  <a:gd name="connsiteX1" fmla="*/ 2292818 w 2292818"/>
                  <a:gd name="connsiteY1" fmla="*/ 1146409 h 2502797"/>
                  <a:gd name="connsiteX2" fmla="*/ 1692856 w 2292818"/>
                  <a:gd name="connsiteY2" fmla="*/ 2154453 h 2502797"/>
                  <a:gd name="connsiteX3" fmla="*/ 1686333 w 2292818"/>
                  <a:gd name="connsiteY3" fmla="*/ 2157595 h 2502797"/>
                  <a:gd name="connsiteX4" fmla="*/ 1625204 w 2292818"/>
                  <a:gd name="connsiteY4" fmla="*/ 2502797 h 2502797"/>
                  <a:gd name="connsiteX5" fmla="*/ 690116 w 2292818"/>
                  <a:gd name="connsiteY5" fmla="*/ 2502797 h 2502797"/>
                  <a:gd name="connsiteX6" fmla="*/ 631086 w 2292818"/>
                  <a:gd name="connsiteY6" fmla="*/ 2169446 h 2502797"/>
                  <a:gd name="connsiteX7" fmla="*/ 599963 w 2292818"/>
                  <a:gd name="connsiteY7" fmla="*/ 2154453 h 2502797"/>
                  <a:gd name="connsiteX8" fmla="*/ 0 w 2292818"/>
                  <a:gd name="connsiteY8" fmla="*/ 1146409 h 2502797"/>
                  <a:gd name="connsiteX9" fmla="*/ 1146409 w 2292818"/>
                  <a:gd name="connsiteY9" fmla="*/ 0 h 25027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92818" h="2502797">
                    <a:moveTo>
                      <a:pt x="1146409" y="0"/>
                    </a:moveTo>
                    <a:cubicBezTo>
                      <a:pt x="1779553" y="0"/>
                      <a:pt x="2292818" y="513265"/>
                      <a:pt x="2292818" y="1146409"/>
                    </a:cubicBezTo>
                    <a:cubicBezTo>
                      <a:pt x="2292818" y="1581696"/>
                      <a:pt x="2050220" y="1960321"/>
                      <a:pt x="1692856" y="2154453"/>
                    </a:cubicBezTo>
                    <a:lnTo>
                      <a:pt x="1686333" y="2157595"/>
                    </a:lnTo>
                    <a:lnTo>
                      <a:pt x="1625204" y="2502797"/>
                    </a:lnTo>
                    <a:lnTo>
                      <a:pt x="690116" y="2502797"/>
                    </a:lnTo>
                    <a:lnTo>
                      <a:pt x="631086" y="2169446"/>
                    </a:lnTo>
                    <a:lnTo>
                      <a:pt x="599963" y="2154453"/>
                    </a:lnTo>
                    <a:cubicBezTo>
                      <a:pt x="242598" y="1960321"/>
                      <a:pt x="0" y="1581696"/>
                      <a:pt x="0" y="1146409"/>
                    </a:cubicBezTo>
                    <a:cubicBezTo>
                      <a:pt x="0" y="513265"/>
                      <a:pt x="513265" y="0"/>
                      <a:pt x="1146409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8" name="자유형: 도형 79">
                <a:extLst>
                  <a:ext uri="{FF2B5EF4-FFF2-40B4-BE49-F238E27FC236}">
                    <a16:creationId xmlns:a16="http://schemas.microsoft.com/office/drawing/2014/main" id="{08F38E15-A2EE-48FC-B1DA-1F3ACFFF87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163612" y="1966761"/>
                <a:ext cx="2991257" cy="4702319"/>
              </a:xfrm>
              <a:custGeom>
                <a:avLst/>
                <a:gdLst>
                  <a:gd name="connsiteX0" fmla="*/ 951056 w 2991257"/>
                  <a:gd name="connsiteY0" fmla="*/ 4310393 h 4702319"/>
                  <a:gd name="connsiteX1" fmla="*/ 2052826 w 2991257"/>
                  <a:gd name="connsiteY1" fmla="*/ 4310393 h 4702319"/>
                  <a:gd name="connsiteX2" fmla="*/ 2052826 w 2991257"/>
                  <a:gd name="connsiteY2" fmla="*/ 4506356 h 4702319"/>
                  <a:gd name="connsiteX3" fmla="*/ 1501941 w 2991257"/>
                  <a:gd name="connsiteY3" fmla="*/ 4702319 h 4702319"/>
                  <a:gd name="connsiteX4" fmla="*/ 951056 w 2991257"/>
                  <a:gd name="connsiteY4" fmla="*/ 4506356 h 4702319"/>
                  <a:gd name="connsiteX5" fmla="*/ 953472 w 2991257"/>
                  <a:gd name="connsiteY5" fmla="*/ 3978828 h 4702319"/>
                  <a:gd name="connsiteX6" fmla="*/ 2050412 w 2991257"/>
                  <a:gd name="connsiteY6" fmla="*/ 3978828 h 4702319"/>
                  <a:gd name="connsiteX7" fmla="*/ 2152988 w 2991257"/>
                  <a:gd name="connsiteY7" fmla="*/ 4079172 h 4702319"/>
                  <a:gd name="connsiteX8" fmla="*/ 2152988 w 2991257"/>
                  <a:gd name="connsiteY8" fmla="*/ 4123466 h 4702319"/>
                  <a:gd name="connsiteX9" fmla="*/ 2050412 w 2991257"/>
                  <a:gd name="connsiteY9" fmla="*/ 4223810 h 4702319"/>
                  <a:gd name="connsiteX10" fmla="*/ 953472 w 2991257"/>
                  <a:gd name="connsiteY10" fmla="*/ 4223810 h 4702319"/>
                  <a:gd name="connsiteX11" fmla="*/ 850896 w 2991257"/>
                  <a:gd name="connsiteY11" fmla="*/ 4123466 h 4702319"/>
                  <a:gd name="connsiteX12" fmla="*/ 850896 w 2991257"/>
                  <a:gd name="connsiteY12" fmla="*/ 4079172 h 4702319"/>
                  <a:gd name="connsiteX13" fmla="*/ 953472 w 2991257"/>
                  <a:gd name="connsiteY13" fmla="*/ 3978828 h 4702319"/>
                  <a:gd name="connsiteX14" fmla="*/ 903390 w 2991257"/>
                  <a:gd name="connsiteY14" fmla="*/ 3647264 h 4702319"/>
                  <a:gd name="connsiteX15" fmla="*/ 2100491 w 2991257"/>
                  <a:gd name="connsiteY15" fmla="*/ 3647264 h 4702319"/>
                  <a:gd name="connsiteX16" fmla="*/ 2203068 w 2991257"/>
                  <a:gd name="connsiteY16" fmla="*/ 3747607 h 4702319"/>
                  <a:gd name="connsiteX17" fmla="*/ 2203068 w 2991257"/>
                  <a:gd name="connsiteY17" fmla="*/ 3791900 h 4702319"/>
                  <a:gd name="connsiteX18" fmla="*/ 2100491 w 2991257"/>
                  <a:gd name="connsiteY18" fmla="*/ 3892244 h 4702319"/>
                  <a:gd name="connsiteX19" fmla="*/ 903390 w 2991257"/>
                  <a:gd name="connsiteY19" fmla="*/ 3892244 h 4702319"/>
                  <a:gd name="connsiteX20" fmla="*/ 800815 w 2991257"/>
                  <a:gd name="connsiteY20" fmla="*/ 3791900 h 4702319"/>
                  <a:gd name="connsiteX21" fmla="*/ 800815 w 2991257"/>
                  <a:gd name="connsiteY21" fmla="*/ 3747607 h 4702319"/>
                  <a:gd name="connsiteX22" fmla="*/ 903390 w 2991257"/>
                  <a:gd name="connsiteY22" fmla="*/ 3647264 h 4702319"/>
                  <a:gd name="connsiteX23" fmla="*/ 853310 w 2991257"/>
                  <a:gd name="connsiteY23" fmla="*/ 3315698 h 4702319"/>
                  <a:gd name="connsiteX24" fmla="*/ 2150572 w 2991257"/>
                  <a:gd name="connsiteY24" fmla="*/ 3315698 h 4702319"/>
                  <a:gd name="connsiteX25" fmla="*/ 2253147 w 2991257"/>
                  <a:gd name="connsiteY25" fmla="*/ 3416042 h 4702319"/>
                  <a:gd name="connsiteX26" fmla="*/ 2253147 w 2991257"/>
                  <a:gd name="connsiteY26" fmla="*/ 3460336 h 4702319"/>
                  <a:gd name="connsiteX27" fmla="*/ 2150572 w 2991257"/>
                  <a:gd name="connsiteY27" fmla="*/ 3560680 h 4702319"/>
                  <a:gd name="connsiteX28" fmla="*/ 853310 w 2991257"/>
                  <a:gd name="connsiteY28" fmla="*/ 3560680 h 4702319"/>
                  <a:gd name="connsiteX29" fmla="*/ 750733 w 2991257"/>
                  <a:gd name="connsiteY29" fmla="*/ 3460336 h 4702319"/>
                  <a:gd name="connsiteX30" fmla="*/ 750733 w 2991257"/>
                  <a:gd name="connsiteY30" fmla="*/ 3416042 h 4702319"/>
                  <a:gd name="connsiteX31" fmla="*/ 853310 w 2991257"/>
                  <a:gd name="connsiteY31" fmla="*/ 3315698 h 4702319"/>
                  <a:gd name="connsiteX32" fmla="*/ 1386722 w 2991257"/>
                  <a:gd name="connsiteY32" fmla="*/ 1558904 h 4702319"/>
                  <a:gd name="connsiteX33" fmla="*/ 1267488 w 2991257"/>
                  <a:gd name="connsiteY33" fmla="*/ 1609721 h 4702319"/>
                  <a:gd name="connsiteX34" fmla="*/ 1167563 w 2991257"/>
                  <a:gd name="connsiteY34" fmla="*/ 1572653 h 4702319"/>
                  <a:gd name="connsiteX35" fmla="*/ 1400707 w 2991257"/>
                  <a:gd name="connsiteY35" fmla="*/ 3012633 h 4702319"/>
                  <a:gd name="connsiteX36" fmla="*/ 1492336 w 2991257"/>
                  <a:gd name="connsiteY36" fmla="*/ 3011914 h 4702319"/>
                  <a:gd name="connsiteX37" fmla="*/ 1492336 w 2991257"/>
                  <a:gd name="connsiteY37" fmla="*/ 3011864 h 4702319"/>
                  <a:gd name="connsiteX38" fmla="*/ 1495631 w 2991257"/>
                  <a:gd name="connsiteY38" fmla="*/ 3011889 h 4702319"/>
                  <a:gd name="connsiteX39" fmla="*/ 1498923 w 2991257"/>
                  <a:gd name="connsiteY39" fmla="*/ 3011864 h 4702319"/>
                  <a:gd name="connsiteX40" fmla="*/ 1498923 w 2991257"/>
                  <a:gd name="connsiteY40" fmla="*/ 3011914 h 4702319"/>
                  <a:gd name="connsiteX41" fmla="*/ 1589466 w 2991257"/>
                  <a:gd name="connsiteY41" fmla="*/ 3012625 h 4702319"/>
                  <a:gd name="connsiteX42" fmla="*/ 1819775 w 2991257"/>
                  <a:gd name="connsiteY42" fmla="*/ 1590148 h 4702319"/>
                  <a:gd name="connsiteX43" fmla="*/ 1744424 w 2991257"/>
                  <a:gd name="connsiteY43" fmla="*/ 1609721 h 4702319"/>
                  <a:gd name="connsiteX44" fmla="*/ 1625191 w 2991257"/>
                  <a:gd name="connsiteY44" fmla="*/ 1558904 h 4702319"/>
                  <a:gd name="connsiteX45" fmla="*/ 1505957 w 2991257"/>
                  <a:gd name="connsiteY45" fmla="*/ 1609721 h 4702319"/>
                  <a:gd name="connsiteX46" fmla="*/ 1386722 w 2991257"/>
                  <a:gd name="connsiteY46" fmla="*/ 1558904 h 4702319"/>
                  <a:gd name="connsiteX47" fmla="*/ 1492336 w 2991257"/>
                  <a:gd name="connsiteY47" fmla="*/ 296022 h 4702319"/>
                  <a:gd name="connsiteX48" fmla="*/ 274831 w 2991257"/>
                  <a:gd name="connsiteY48" fmla="*/ 1488534 h 4702319"/>
                  <a:gd name="connsiteX49" fmla="*/ 855798 w 2991257"/>
                  <a:gd name="connsiteY49" fmla="*/ 2574654 h 4702319"/>
                  <a:gd name="connsiteX50" fmla="*/ 1010657 w 2991257"/>
                  <a:gd name="connsiteY50" fmla="*/ 2878465 h 4702319"/>
                  <a:gd name="connsiteX51" fmla="*/ 1099844 w 2991257"/>
                  <a:gd name="connsiteY51" fmla="*/ 3014995 h 4702319"/>
                  <a:gd name="connsiteX52" fmla="*/ 1178890 w 2991257"/>
                  <a:gd name="connsiteY52" fmla="*/ 3014374 h 4702319"/>
                  <a:gd name="connsiteX53" fmla="*/ 912952 w 2991257"/>
                  <a:gd name="connsiteY53" fmla="*/ 1371837 h 4702319"/>
                  <a:gd name="connsiteX54" fmla="*/ 1002548 w 2991257"/>
                  <a:gd name="connsiteY54" fmla="*/ 1251201 h 4702319"/>
                  <a:gd name="connsiteX55" fmla="*/ 1006296 w 2991257"/>
                  <a:gd name="connsiteY55" fmla="*/ 1250621 h 4702319"/>
                  <a:gd name="connsiteX56" fmla="*/ 1124040 w 2991257"/>
                  <a:gd name="connsiteY56" fmla="*/ 1323612 h 4702319"/>
                  <a:gd name="connsiteX57" fmla="*/ 1267488 w 2991257"/>
                  <a:gd name="connsiteY57" fmla="*/ 1239026 h 4702319"/>
                  <a:gd name="connsiteX58" fmla="*/ 1386722 w 2991257"/>
                  <a:gd name="connsiteY58" fmla="*/ 1289845 h 4702319"/>
                  <a:gd name="connsiteX59" fmla="*/ 1505957 w 2991257"/>
                  <a:gd name="connsiteY59" fmla="*/ 1239026 h 4702319"/>
                  <a:gd name="connsiteX60" fmla="*/ 1625191 w 2991257"/>
                  <a:gd name="connsiteY60" fmla="*/ 1289845 h 4702319"/>
                  <a:gd name="connsiteX61" fmla="*/ 1744424 w 2991257"/>
                  <a:gd name="connsiteY61" fmla="*/ 1239026 h 4702319"/>
                  <a:gd name="connsiteX62" fmla="*/ 1873330 w 2991257"/>
                  <a:gd name="connsiteY62" fmla="*/ 1300835 h 4702319"/>
                  <a:gd name="connsiteX63" fmla="*/ 1984961 w 2991257"/>
                  <a:gd name="connsiteY63" fmla="*/ 1243910 h 4702319"/>
                  <a:gd name="connsiteX64" fmla="*/ 1988709 w 2991257"/>
                  <a:gd name="connsiteY64" fmla="*/ 1244491 h 4702319"/>
                  <a:gd name="connsiteX65" fmla="*/ 2078307 w 2991257"/>
                  <a:gd name="connsiteY65" fmla="*/ 1365125 h 4702319"/>
                  <a:gd name="connsiteX66" fmla="*/ 1811283 w 2991257"/>
                  <a:gd name="connsiteY66" fmla="*/ 3014366 h 4702319"/>
                  <a:gd name="connsiteX67" fmla="*/ 1891413 w 2991257"/>
                  <a:gd name="connsiteY67" fmla="*/ 3014995 h 4702319"/>
                  <a:gd name="connsiteX68" fmla="*/ 1980600 w 2991257"/>
                  <a:gd name="connsiteY68" fmla="*/ 2878465 h 4702319"/>
                  <a:gd name="connsiteX69" fmla="*/ 2135459 w 2991257"/>
                  <a:gd name="connsiteY69" fmla="*/ 2574654 h 4702319"/>
                  <a:gd name="connsiteX70" fmla="*/ 2716427 w 2991257"/>
                  <a:gd name="connsiteY70" fmla="*/ 1488534 h 4702319"/>
                  <a:gd name="connsiteX71" fmla="*/ 1498923 w 2991257"/>
                  <a:gd name="connsiteY71" fmla="*/ 296022 h 4702319"/>
                  <a:gd name="connsiteX72" fmla="*/ 1498923 w 2991257"/>
                  <a:gd name="connsiteY72" fmla="*/ 296319 h 4702319"/>
                  <a:gd name="connsiteX73" fmla="*/ 1495631 w 2991257"/>
                  <a:gd name="connsiteY73" fmla="*/ 296070 h 4702319"/>
                  <a:gd name="connsiteX74" fmla="*/ 1492336 w 2991257"/>
                  <a:gd name="connsiteY74" fmla="*/ 296319 h 4702319"/>
                  <a:gd name="connsiteX75" fmla="*/ 1492826 w 2991257"/>
                  <a:gd name="connsiteY75" fmla="*/ 0 h 4702319"/>
                  <a:gd name="connsiteX76" fmla="*/ 1495631 w 2991257"/>
                  <a:gd name="connsiteY76" fmla="*/ 211 h 4702319"/>
                  <a:gd name="connsiteX77" fmla="*/ 1498432 w 2991257"/>
                  <a:gd name="connsiteY77" fmla="*/ 0 h 4702319"/>
                  <a:gd name="connsiteX78" fmla="*/ 2991257 w 2991257"/>
                  <a:gd name="connsiteY78" fmla="*/ 1460348 h 4702319"/>
                  <a:gd name="connsiteX79" fmla="*/ 2279478 w 2991257"/>
                  <a:gd name="connsiteY79" fmla="*/ 2790647 h 4702319"/>
                  <a:gd name="connsiteX80" fmla="*/ 2207246 w 2991257"/>
                  <a:gd name="connsiteY80" fmla="*/ 3088369 h 4702319"/>
                  <a:gd name="connsiteX81" fmla="*/ 2016213 w 2991257"/>
                  <a:gd name="connsiteY81" fmla="*/ 3228140 h 4702319"/>
                  <a:gd name="connsiteX82" fmla="*/ 1495631 w 2991257"/>
                  <a:gd name="connsiteY82" fmla="*/ 3226317 h 4702319"/>
                  <a:gd name="connsiteX83" fmla="*/ 975044 w 2991257"/>
                  <a:gd name="connsiteY83" fmla="*/ 3228140 h 4702319"/>
                  <a:gd name="connsiteX84" fmla="*/ 784011 w 2991257"/>
                  <a:gd name="connsiteY84" fmla="*/ 3088369 h 4702319"/>
                  <a:gd name="connsiteX85" fmla="*/ 711780 w 2991257"/>
                  <a:gd name="connsiteY85" fmla="*/ 2790647 h 4702319"/>
                  <a:gd name="connsiteX86" fmla="*/ 0 w 2991257"/>
                  <a:gd name="connsiteY86" fmla="*/ 1460348 h 4702319"/>
                  <a:gd name="connsiteX87" fmla="*/ 1492826 w 2991257"/>
                  <a:gd name="connsiteY87" fmla="*/ 0 h 4702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</a:cxnLst>
                <a:rect l="l" t="t" r="r" b="b"/>
                <a:pathLst>
                  <a:path w="2991257" h="4702319">
                    <a:moveTo>
                      <a:pt x="951056" y="4310393"/>
                    </a:moveTo>
                    <a:lnTo>
                      <a:pt x="2052826" y="4310393"/>
                    </a:lnTo>
                    <a:lnTo>
                      <a:pt x="2052826" y="4506356"/>
                    </a:lnTo>
                    <a:cubicBezTo>
                      <a:pt x="2052826" y="4614583"/>
                      <a:pt x="1806188" y="4702319"/>
                      <a:pt x="1501941" y="4702319"/>
                    </a:cubicBezTo>
                    <a:cubicBezTo>
                      <a:pt x="1197696" y="4702319"/>
                      <a:pt x="951056" y="4614583"/>
                      <a:pt x="951056" y="4506356"/>
                    </a:cubicBezTo>
                    <a:close/>
                    <a:moveTo>
                      <a:pt x="953472" y="3978828"/>
                    </a:moveTo>
                    <a:lnTo>
                      <a:pt x="2050412" y="3978828"/>
                    </a:lnTo>
                    <a:cubicBezTo>
                      <a:pt x="2107063" y="3978828"/>
                      <a:pt x="2152988" y="4023754"/>
                      <a:pt x="2152988" y="4079172"/>
                    </a:cubicBezTo>
                    <a:lnTo>
                      <a:pt x="2152988" y="4123466"/>
                    </a:lnTo>
                    <a:cubicBezTo>
                      <a:pt x="2152988" y="4178882"/>
                      <a:pt x="2107063" y="4223810"/>
                      <a:pt x="2050412" y="4223810"/>
                    </a:cubicBezTo>
                    <a:lnTo>
                      <a:pt x="953472" y="4223810"/>
                    </a:lnTo>
                    <a:cubicBezTo>
                      <a:pt x="896821" y="4223810"/>
                      <a:pt x="850896" y="4178882"/>
                      <a:pt x="850896" y="4123466"/>
                    </a:cubicBezTo>
                    <a:lnTo>
                      <a:pt x="850896" y="4079172"/>
                    </a:lnTo>
                    <a:cubicBezTo>
                      <a:pt x="850896" y="4023754"/>
                      <a:pt x="896821" y="3978828"/>
                      <a:pt x="953472" y="3978828"/>
                    </a:cubicBezTo>
                    <a:close/>
                    <a:moveTo>
                      <a:pt x="903390" y="3647264"/>
                    </a:moveTo>
                    <a:lnTo>
                      <a:pt x="2100491" y="3647264"/>
                    </a:lnTo>
                    <a:cubicBezTo>
                      <a:pt x="2157143" y="3647264"/>
                      <a:pt x="2203068" y="3692189"/>
                      <a:pt x="2203068" y="3747607"/>
                    </a:cubicBezTo>
                    <a:lnTo>
                      <a:pt x="2203068" y="3791900"/>
                    </a:lnTo>
                    <a:cubicBezTo>
                      <a:pt x="2203068" y="3847318"/>
                      <a:pt x="2157143" y="3892244"/>
                      <a:pt x="2100491" y="3892244"/>
                    </a:cubicBezTo>
                    <a:lnTo>
                      <a:pt x="903390" y="3892244"/>
                    </a:lnTo>
                    <a:cubicBezTo>
                      <a:pt x="846740" y="3892244"/>
                      <a:pt x="800815" y="3847318"/>
                      <a:pt x="800815" y="3791900"/>
                    </a:cubicBezTo>
                    <a:lnTo>
                      <a:pt x="800815" y="3747607"/>
                    </a:lnTo>
                    <a:cubicBezTo>
                      <a:pt x="800815" y="3692189"/>
                      <a:pt x="846740" y="3647264"/>
                      <a:pt x="903390" y="3647264"/>
                    </a:cubicBezTo>
                    <a:close/>
                    <a:moveTo>
                      <a:pt x="853310" y="3315698"/>
                    </a:moveTo>
                    <a:lnTo>
                      <a:pt x="2150572" y="3315698"/>
                    </a:lnTo>
                    <a:cubicBezTo>
                      <a:pt x="2207223" y="3315698"/>
                      <a:pt x="2253147" y="3360624"/>
                      <a:pt x="2253147" y="3416042"/>
                    </a:cubicBezTo>
                    <a:lnTo>
                      <a:pt x="2253147" y="3460336"/>
                    </a:lnTo>
                    <a:cubicBezTo>
                      <a:pt x="2253147" y="3515753"/>
                      <a:pt x="2207223" y="3560680"/>
                      <a:pt x="2150572" y="3560680"/>
                    </a:cubicBezTo>
                    <a:lnTo>
                      <a:pt x="853310" y="3560680"/>
                    </a:lnTo>
                    <a:cubicBezTo>
                      <a:pt x="796658" y="3560680"/>
                      <a:pt x="750733" y="3515753"/>
                      <a:pt x="750733" y="3460336"/>
                    </a:cubicBezTo>
                    <a:lnTo>
                      <a:pt x="750733" y="3416042"/>
                    </a:lnTo>
                    <a:cubicBezTo>
                      <a:pt x="750733" y="3360624"/>
                      <a:pt x="796658" y="3315698"/>
                      <a:pt x="853310" y="3315698"/>
                    </a:cubicBezTo>
                    <a:close/>
                    <a:moveTo>
                      <a:pt x="1386722" y="1558904"/>
                    </a:moveTo>
                    <a:cubicBezTo>
                      <a:pt x="1356097" y="1590701"/>
                      <a:pt x="1313897" y="1609721"/>
                      <a:pt x="1267488" y="1609721"/>
                    </a:cubicBezTo>
                    <a:cubicBezTo>
                      <a:pt x="1229461" y="1609721"/>
                      <a:pt x="1194258" y="1596950"/>
                      <a:pt x="1167563" y="1572653"/>
                    </a:cubicBezTo>
                    <a:lnTo>
                      <a:pt x="1400707" y="3012633"/>
                    </a:lnTo>
                    <a:lnTo>
                      <a:pt x="1492336" y="3011914"/>
                    </a:lnTo>
                    <a:lnTo>
                      <a:pt x="1492336" y="3011864"/>
                    </a:lnTo>
                    <a:lnTo>
                      <a:pt x="1495631" y="3011889"/>
                    </a:lnTo>
                    <a:lnTo>
                      <a:pt x="1498923" y="3011864"/>
                    </a:lnTo>
                    <a:lnTo>
                      <a:pt x="1498923" y="3011914"/>
                    </a:lnTo>
                    <a:lnTo>
                      <a:pt x="1589466" y="3012625"/>
                    </a:lnTo>
                    <a:lnTo>
                      <a:pt x="1819775" y="1590148"/>
                    </a:lnTo>
                    <a:cubicBezTo>
                      <a:pt x="1797467" y="1603167"/>
                      <a:pt x="1771670" y="1609721"/>
                      <a:pt x="1744424" y="1609721"/>
                    </a:cubicBezTo>
                    <a:cubicBezTo>
                      <a:pt x="1698015" y="1609721"/>
                      <a:pt x="1655815" y="1590701"/>
                      <a:pt x="1625191" y="1558904"/>
                    </a:cubicBezTo>
                    <a:cubicBezTo>
                      <a:pt x="1594564" y="1590701"/>
                      <a:pt x="1552364" y="1609721"/>
                      <a:pt x="1505957" y="1609721"/>
                    </a:cubicBezTo>
                    <a:cubicBezTo>
                      <a:pt x="1459548" y="1609721"/>
                      <a:pt x="1417348" y="1590701"/>
                      <a:pt x="1386722" y="1558904"/>
                    </a:cubicBezTo>
                    <a:close/>
                    <a:moveTo>
                      <a:pt x="1492336" y="296022"/>
                    </a:moveTo>
                    <a:cubicBezTo>
                      <a:pt x="819777" y="296795"/>
                      <a:pt x="274831" y="830410"/>
                      <a:pt x="274831" y="1488534"/>
                    </a:cubicBezTo>
                    <a:cubicBezTo>
                      <a:pt x="274831" y="1934058"/>
                      <a:pt x="599874" y="2373770"/>
                      <a:pt x="855798" y="2574654"/>
                    </a:cubicBezTo>
                    <a:cubicBezTo>
                      <a:pt x="972489" y="2706724"/>
                      <a:pt x="963238" y="2709431"/>
                      <a:pt x="1010657" y="2878465"/>
                    </a:cubicBezTo>
                    <a:cubicBezTo>
                      <a:pt x="1029549" y="2996988"/>
                      <a:pt x="991277" y="3008834"/>
                      <a:pt x="1099844" y="3014995"/>
                    </a:cubicBezTo>
                    <a:lnTo>
                      <a:pt x="1178890" y="3014374"/>
                    </a:lnTo>
                    <a:lnTo>
                      <a:pt x="912952" y="1371837"/>
                    </a:lnTo>
                    <a:cubicBezTo>
                      <a:pt x="903639" y="1314321"/>
                      <a:pt x="943753" y="1260311"/>
                      <a:pt x="1002548" y="1251201"/>
                    </a:cubicBezTo>
                    <a:lnTo>
                      <a:pt x="1006296" y="1250621"/>
                    </a:lnTo>
                    <a:cubicBezTo>
                      <a:pt x="1059733" y="1242341"/>
                      <a:pt x="1110210" y="1274002"/>
                      <a:pt x="1124040" y="1323612"/>
                    </a:cubicBezTo>
                    <a:cubicBezTo>
                      <a:pt x="1152654" y="1271953"/>
                      <a:pt x="1206429" y="1239026"/>
                      <a:pt x="1267488" y="1239026"/>
                    </a:cubicBezTo>
                    <a:cubicBezTo>
                      <a:pt x="1313897" y="1239026"/>
                      <a:pt x="1356097" y="1258048"/>
                      <a:pt x="1386722" y="1289845"/>
                    </a:cubicBezTo>
                    <a:cubicBezTo>
                      <a:pt x="1417348" y="1258048"/>
                      <a:pt x="1459548" y="1239026"/>
                      <a:pt x="1505957" y="1239026"/>
                    </a:cubicBezTo>
                    <a:cubicBezTo>
                      <a:pt x="1552364" y="1239026"/>
                      <a:pt x="1594564" y="1258048"/>
                      <a:pt x="1625191" y="1289845"/>
                    </a:cubicBezTo>
                    <a:cubicBezTo>
                      <a:pt x="1655815" y="1258048"/>
                      <a:pt x="1698015" y="1239026"/>
                      <a:pt x="1744424" y="1239026"/>
                    </a:cubicBezTo>
                    <a:cubicBezTo>
                      <a:pt x="1795987" y="1239026"/>
                      <a:pt x="1842359" y="1262509"/>
                      <a:pt x="1873330" y="1300835"/>
                    </a:cubicBezTo>
                    <a:cubicBezTo>
                      <a:pt x="1892646" y="1260564"/>
                      <a:pt x="1937643" y="1236578"/>
                      <a:pt x="1984961" y="1243910"/>
                    </a:cubicBezTo>
                    <a:lnTo>
                      <a:pt x="1988709" y="1244491"/>
                    </a:lnTo>
                    <a:cubicBezTo>
                      <a:pt x="2047506" y="1253600"/>
                      <a:pt x="2087618" y="1307610"/>
                      <a:pt x="2078307" y="1365125"/>
                    </a:cubicBezTo>
                    <a:lnTo>
                      <a:pt x="1811283" y="3014366"/>
                    </a:lnTo>
                    <a:lnTo>
                      <a:pt x="1891413" y="3014995"/>
                    </a:lnTo>
                    <a:cubicBezTo>
                      <a:pt x="1999980" y="3008834"/>
                      <a:pt x="1961709" y="2996988"/>
                      <a:pt x="1980600" y="2878465"/>
                    </a:cubicBezTo>
                    <a:cubicBezTo>
                      <a:pt x="2028019" y="2709431"/>
                      <a:pt x="2018769" y="2706724"/>
                      <a:pt x="2135459" y="2574654"/>
                    </a:cubicBezTo>
                    <a:cubicBezTo>
                      <a:pt x="2391383" y="2373770"/>
                      <a:pt x="2716427" y="1934058"/>
                      <a:pt x="2716427" y="1488534"/>
                    </a:cubicBezTo>
                    <a:cubicBezTo>
                      <a:pt x="2716427" y="830410"/>
                      <a:pt x="2171481" y="296795"/>
                      <a:pt x="1498923" y="296022"/>
                    </a:cubicBezTo>
                    <a:lnTo>
                      <a:pt x="1498923" y="296319"/>
                    </a:lnTo>
                    <a:lnTo>
                      <a:pt x="1495631" y="296070"/>
                    </a:lnTo>
                    <a:lnTo>
                      <a:pt x="1492336" y="296319"/>
                    </a:lnTo>
                    <a:close/>
                    <a:moveTo>
                      <a:pt x="1492826" y="0"/>
                    </a:moveTo>
                    <a:lnTo>
                      <a:pt x="1495631" y="211"/>
                    </a:lnTo>
                    <a:lnTo>
                      <a:pt x="1498432" y="0"/>
                    </a:lnTo>
                    <a:cubicBezTo>
                      <a:pt x="2322897" y="0"/>
                      <a:pt x="2991257" y="653819"/>
                      <a:pt x="2991257" y="1460348"/>
                    </a:cubicBezTo>
                    <a:cubicBezTo>
                      <a:pt x="2991257" y="2006129"/>
                      <a:pt x="2592903" y="2544781"/>
                      <a:pt x="2279478" y="2790647"/>
                    </a:cubicBezTo>
                    <a:cubicBezTo>
                      <a:pt x="2186103" y="2895884"/>
                      <a:pt x="2227311" y="2951181"/>
                      <a:pt x="2207246" y="3088369"/>
                    </a:cubicBezTo>
                    <a:cubicBezTo>
                      <a:pt x="2155081" y="3194275"/>
                      <a:pt x="2108422" y="3228140"/>
                      <a:pt x="2016213" y="3228140"/>
                    </a:cubicBezTo>
                    <a:lnTo>
                      <a:pt x="1495631" y="3226317"/>
                    </a:lnTo>
                    <a:lnTo>
                      <a:pt x="975044" y="3228140"/>
                    </a:lnTo>
                    <a:cubicBezTo>
                      <a:pt x="882838" y="3228140"/>
                      <a:pt x="836177" y="3194275"/>
                      <a:pt x="784011" y="3088369"/>
                    </a:cubicBezTo>
                    <a:cubicBezTo>
                      <a:pt x="763946" y="2951181"/>
                      <a:pt x="805155" y="2895884"/>
                      <a:pt x="711780" y="2790647"/>
                    </a:cubicBezTo>
                    <a:cubicBezTo>
                      <a:pt x="398354" y="2544781"/>
                      <a:pt x="0" y="2006129"/>
                      <a:pt x="0" y="1460348"/>
                    </a:cubicBezTo>
                    <a:cubicBezTo>
                      <a:pt x="0" y="653819"/>
                      <a:pt x="668362" y="0"/>
                      <a:pt x="14928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</p:grpSp>
        <p:cxnSp>
          <p:nvCxnSpPr>
            <p:cNvPr id="53" name="Connecteur droit 52">
              <a:extLst>
                <a:ext uri="{FF2B5EF4-FFF2-40B4-BE49-F238E27FC236}">
                  <a16:creationId xmlns:a16="http://schemas.microsoft.com/office/drawing/2014/main" id="{5D2ADA6A-8501-49B9-9838-0F5BBB8388D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45378" y="1961071"/>
              <a:ext cx="797147" cy="290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e 50"/>
          <p:cNvGrpSpPr/>
          <p:nvPr/>
        </p:nvGrpSpPr>
        <p:grpSpPr>
          <a:xfrm>
            <a:off x="5390826" y="4610707"/>
            <a:ext cx="6585262" cy="689403"/>
            <a:chOff x="5367053" y="4905202"/>
            <a:chExt cx="6585262" cy="689403"/>
          </a:xfrm>
        </p:grpSpPr>
        <p:grpSp>
          <p:nvGrpSpPr>
            <p:cNvPr id="54" name="그룹 40">
              <a:extLst>
                <a:ext uri="{FF2B5EF4-FFF2-40B4-BE49-F238E27FC236}">
                  <a16:creationId xmlns:a16="http://schemas.microsoft.com/office/drawing/2014/main" id="{F65A0495-47B3-4735-8C84-8264C01518C4}"/>
                </a:ext>
              </a:extLst>
            </p:cNvPr>
            <p:cNvGrpSpPr/>
            <p:nvPr/>
          </p:nvGrpSpPr>
          <p:grpSpPr>
            <a:xfrm>
              <a:off x="5367053" y="5139128"/>
              <a:ext cx="2194138" cy="455477"/>
              <a:chOff x="4817281" y="3131002"/>
              <a:chExt cx="1842844" cy="315692"/>
            </a:xfrm>
          </p:grpSpPr>
          <p:sp>
            <p:nvSpPr>
              <p:cNvPr id="60" name="직사각형 6">
                <a:extLst>
                  <a:ext uri="{FF2B5EF4-FFF2-40B4-BE49-F238E27FC236}">
                    <a16:creationId xmlns:a16="http://schemas.microsoft.com/office/drawing/2014/main" id="{DB456664-FA35-4BC1-9E48-CDAA7823709A}"/>
                  </a:ext>
                </a:extLst>
              </p:cNvPr>
              <p:cNvSpPr/>
              <p:nvPr/>
            </p:nvSpPr>
            <p:spPr>
              <a:xfrm rot="10800000">
                <a:off x="5007180" y="3177330"/>
                <a:ext cx="156235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61" name="자유형: 도형 46">
                <a:extLst>
                  <a:ext uri="{FF2B5EF4-FFF2-40B4-BE49-F238E27FC236}">
                    <a16:creationId xmlns:a16="http://schemas.microsoft.com/office/drawing/2014/main" id="{4BCABB26-A64B-4E19-B1BE-B11F25562ACF}"/>
                  </a:ext>
                </a:extLst>
              </p:cNvPr>
              <p:cNvSpPr/>
              <p:nvPr/>
            </p:nvSpPr>
            <p:spPr>
              <a:xfrm rot="10800000">
                <a:off x="4817281" y="3131002"/>
                <a:ext cx="1842844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56" name="Freeform 49">
              <a:extLst>
                <a:ext uri="{FF2B5EF4-FFF2-40B4-BE49-F238E27FC236}">
                  <a16:creationId xmlns:a16="http://schemas.microsoft.com/office/drawing/2014/main" id="{4063664A-2F9D-44F1-81DD-5F7C5DC1ABBE}"/>
                </a:ext>
              </a:extLst>
            </p:cNvPr>
            <p:cNvSpPr/>
            <p:nvPr/>
          </p:nvSpPr>
          <p:spPr>
            <a:xfrm flipH="1">
              <a:off x="7139357" y="5116072"/>
              <a:ext cx="4812958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1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57" name="Group 29">
              <a:extLst>
                <a:ext uri="{FF2B5EF4-FFF2-40B4-BE49-F238E27FC236}">
                  <a16:creationId xmlns:a16="http://schemas.microsoft.com/office/drawing/2014/main" id="{40A7894C-49D3-469B-99D4-33EE7751A343}"/>
                </a:ext>
              </a:extLst>
            </p:cNvPr>
            <p:cNvGrpSpPr/>
            <p:nvPr/>
          </p:nvGrpSpPr>
          <p:grpSpPr>
            <a:xfrm>
              <a:off x="5930495" y="4905202"/>
              <a:ext cx="6021820" cy="609997"/>
              <a:chOff x="-281394" y="2166047"/>
              <a:chExt cx="4109529" cy="609997"/>
            </a:xfrm>
          </p:grpSpPr>
          <p:sp>
            <p:nvSpPr>
              <p:cNvPr id="58" name="TextBox 30">
                <a:extLst>
                  <a:ext uri="{FF2B5EF4-FFF2-40B4-BE49-F238E27FC236}">
                    <a16:creationId xmlns:a16="http://schemas.microsoft.com/office/drawing/2014/main" id="{9D067BBC-3793-4CF3-A8AA-80FBE10BADB4}"/>
                  </a:ext>
                </a:extLst>
              </p:cNvPr>
              <p:cNvSpPr txBox="1"/>
              <p:nvPr/>
            </p:nvSpPr>
            <p:spPr>
              <a:xfrm>
                <a:off x="1156717" y="2166047"/>
                <a:ext cx="26714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cs typeface="Arial" pitchFamily="34" charset="0"/>
                  </a:rPr>
                  <a:t>Aucune</a:t>
                </a:r>
                <a:r>
                  <a:rPr lang="en-US" altLang="ko-KR" sz="1200" dirty="0">
                    <a:cs typeface="Arial" pitchFamily="34" charset="0"/>
                  </a:rPr>
                  <a:t> formation </a:t>
                </a:r>
                <a:r>
                  <a:rPr lang="fr-CH" altLang="ko-KR" sz="1200" dirty="0">
                    <a:cs typeface="Arial" pitchFamily="34" charset="0"/>
                  </a:rPr>
                  <a:t>pratique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fr-CH" altLang="ko-KR" sz="1200" dirty="0">
                    <a:cs typeface="Arial" pitchFamily="34" charset="0"/>
                  </a:rPr>
                  <a:t>existante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fr-CH" altLang="ko-KR" sz="1200" dirty="0">
                    <a:cs typeface="Arial" pitchFamily="34" charset="0"/>
                  </a:rPr>
                  <a:t>en</a:t>
                </a:r>
                <a:r>
                  <a:rPr lang="en-US" altLang="ko-KR" sz="1200" dirty="0">
                    <a:cs typeface="Arial" pitchFamily="34" charset="0"/>
                  </a:rPr>
                  <a:t> interne </a:t>
                </a:r>
                <a:r>
                  <a:rPr lang="fr-CH" altLang="ko-KR" sz="1200" dirty="0">
                    <a:cs typeface="Arial" pitchFamily="34" charset="0"/>
                  </a:rPr>
                  <a:t>ou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fr-CH" altLang="ko-KR" sz="1200" dirty="0">
                    <a:cs typeface="Arial" pitchFamily="34" charset="0"/>
                  </a:rPr>
                  <a:t>en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en-US" altLang="ko-KR" sz="1200" noProof="1">
                    <a:cs typeface="Arial" pitchFamily="34" charset="0"/>
                  </a:rPr>
                  <a:t>externe</a:t>
                </a:r>
                <a:r>
                  <a:rPr lang="en-US" altLang="ko-KR" sz="1200" dirty="0">
                    <a:cs typeface="Arial" pitchFamily="34" charset="0"/>
                  </a:rPr>
                  <a:t> pour le </a:t>
                </a:r>
                <a:r>
                  <a:rPr lang="fr-CH" altLang="ko-KR" sz="1200" dirty="0">
                    <a:cs typeface="Arial" pitchFamily="34" charset="0"/>
                  </a:rPr>
                  <a:t>domaine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fr-CH" altLang="ko-KR" sz="1200" dirty="0">
                    <a:cs typeface="Arial" pitchFamily="34" charset="0"/>
                  </a:rPr>
                  <a:t>scientifique</a:t>
                </a:r>
              </a:p>
            </p:txBody>
          </p:sp>
          <p:sp>
            <p:nvSpPr>
              <p:cNvPr id="59" name="TextBox 31">
                <a:extLst>
                  <a:ext uri="{FF2B5EF4-FFF2-40B4-BE49-F238E27FC236}">
                    <a16:creationId xmlns:a16="http://schemas.microsoft.com/office/drawing/2014/main" id="{92C6FD52-5180-4332-9D91-D5EBE6BAC457}"/>
                  </a:ext>
                </a:extLst>
              </p:cNvPr>
              <p:cNvSpPr txBox="1"/>
              <p:nvPr/>
            </p:nvSpPr>
            <p:spPr>
              <a:xfrm>
                <a:off x="-281394" y="2499045"/>
                <a:ext cx="897837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Intérêts</a:t>
                </a:r>
                <a:r>
                  <a:rPr lang="en-US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UNIGE</a:t>
                </a:r>
              </a:p>
            </p:txBody>
          </p:sp>
        </p:grp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892C1A5A-F6D3-7346-B87B-2D578A7FF538}"/>
              </a:ext>
            </a:extLst>
          </p:cNvPr>
          <p:cNvGrpSpPr/>
          <p:nvPr/>
        </p:nvGrpSpPr>
        <p:grpSpPr>
          <a:xfrm>
            <a:off x="5390824" y="2527982"/>
            <a:ext cx="6720311" cy="895028"/>
            <a:chOff x="5390824" y="2527982"/>
            <a:chExt cx="6720311" cy="895028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4FCC362A-2651-47F1-A88D-492D8541E870}"/>
                </a:ext>
              </a:extLst>
            </p:cNvPr>
            <p:cNvGrpSpPr/>
            <p:nvPr/>
          </p:nvGrpSpPr>
          <p:grpSpPr>
            <a:xfrm>
              <a:off x="5390824" y="2527982"/>
              <a:ext cx="6720311" cy="895028"/>
              <a:chOff x="5258097" y="5277264"/>
              <a:chExt cx="6720311" cy="895028"/>
            </a:xfrm>
          </p:grpSpPr>
          <p:grpSp>
            <p:nvGrpSpPr>
              <p:cNvPr id="11" name="그룹 47">
                <a:extLst>
                  <a:ext uri="{FF2B5EF4-FFF2-40B4-BE49-F238E27FC236}">
                    <a16:creationId xmlns:a16="http://schemas.microsoft.com/office/drawing/2014/main" id="{0CDD46FE-BAB4-474D-810F-3DA7115596FB}"/>
                  </a:ext>
                </a:extLst>
              </p:cNvPr>
              <p:cNvGrpSpPr/>
              <p:nvPr/>
            </p:nvGrpSpPr>
            <p:grpSpPr>
              <a:xfrm>
                <a:off x="5258097" y="5716815"/>
                <a:ext cx="2218523" cy="455477"/>
                <a:chOff x="4842045" y="3130998"/>
                <a:chExt cx="1863325" cy="315692"/>
              </a:xfrm>
            </p:grpSpPr>
            <p:sp>
              <p:nvSpPr>
                <p:cNvPr id="12" name="직사각형 6" descr="Formation CFC&#10;">
                  <a:extLst>
                    <a:ext uri="{FF2B5EF4-FFF2-40B4-BE49-F238E27FC236}">
                      <a16:creationId xmlns:a16="http://schemas.microsoft.com/office/drawing/2014/main" id="{BB2F3E59-45EC-4E84-906E-D6E183A35BA8}"/>
                    </a:ext>
                  </a:extLst>
                </p:cNvPr>
                <p:cNvSpPr/>
                <p:nvPr/>
              </p:nvSpPr>
              <p:spPr>
                <a:xfrm rot="10800000">
                  <a:off x="5031945" y="3177328"/>
                  <a:ext cx="1588067" cy="223041"/>
                </a:xfrm>
                <a:custGeom>
                  <a:avLst/>
                  <a:gdLst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58310" h="199384">
                      <a:moveTo>
                        <a:pt x="0" y="0"/>
                      </a:moveTo>
                      <a:lnTo>
                        <a:pt x="1258310" y="0"/>
                      </a:lnTo>
                      <a:cubicBezTo>
                        <a:pt x="1210685" y="75986"/>
                        <a:pt x="1213065" y="130541"/>
                        <a:pt x="1258310" y="199384"/>
                      </a:cubicBezTo>
                      <a:lnTo>
                        <a:pt x="0" y="19938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2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자유형: 도형 68">
                  <a:extLst>
                    <a:ext uri="{FF2B5EF4-FFF2-40B4-BE49-F238E27FC236}">
                      <a16:creationId xmlns:a16="http://schemas.microsoft.com/office/drawing/2014/main" id="{C139D200-0601-4C6D-ADB1-BF62A5E76345}"/>
                    </a:ext>
                  </a:extLst>
                </p:cNvPr>
                <p:cNvSpPr/>
                <p:nvPr/>
              </p:nvSpPr>
              <p:spPr>
                <a:xfrm rot="10800000">
                  <a:off x="4842045" y="3130998"/>
                  <a:ext cx="1863325" cy="315692"/>
                </a:xfrm>
                <a:custGeom>
                  <a:avLst/>
                  <a:gdLst>
                    <a:gd name="connsiteX0" fmla="*/ 62289 w 1431908"/>
                    <a:gd name="connsiteY0" fmla="*/ 0 h 315692"/>
                    <a:gd name="connsiteX1" fmla="*/ 1371331 w 1431908"/>
                    <a:gd name="connsiteY1" fmla="*/ 0 h 315692"/>
                    <a:gd name="connsiteX2" fmla="*/ 1415376 w 1431908"/>
                    <a:gd name="connsiteY2" fmla="*/ 18244 h 315692"/>
                    <a:gd name="connsiteX3" fmla="*/ 1431908 w 1431908"/>
                    <a:gd name="connsiteY3" fmla="*/ 58155 h 315692"/>
                    <a:gd name="connsiteX4" fmla="*/ 100375 w 1431908"/>
                    <a:gd name="connsiteY4" fmla="*/ 58155 h 315692"/>
                    <a:gd name="connsiteX5" fmla="*/ 73951 w 1431908"/>
                    <a:gd name="connsiteY5" fmla="*/ 84579 h 315692"/>
                    <a:gd name="connsiteX6" fmla="*/ 73951 w 1431908"/>
                    <a:gd name="connsiteY6" fmla="*/ 231114 h 315692"/>
                    <a:gd name="connsiteX7" fmla="*/ 100375 w 1431908"/>
                    <a:gd name="connsiteY7" fmla="*/ 257538 h 315692"/>
                    <a:gd name="connsiteX8" fmla="*/ 1431907 w 1431908"/>
                    <a:gd name="connsiteY8" fmla="*/ 257538 h 315692"/>
                    <a:gd name="connsiteX9" fmla="*/ 1415376 w 1431908"/>
                    <a:gd name="connsiteY9" fmla="*/ 297448 h 315692"/>
                    <a:gd name="connsiteX10" fmla="*/ 1371331 w 1431908"/>
                    <a:gd name="connsiteY10" fmla="*/ 315692 h 315692"/>
                    <a:gd name="connsiteX11" fmla="*/ 62289 w 1431908"/>
                    <a:gd name="connsiteY11" fmla="*/ 315692 h 315692"/>
                    <a:gd name="connsiteX12" fmla="*/ 0 w 1431908"/>
                    <a:gd name="connsiteY12" fmla="*/ 253403 h 315692"/>
                    <a:gd name="connsiteX13" fmla="*/ 0 w 1431908"/>
                    <a:gd name="connsiteY13" fmla="*/ 62289 h 315692"/>
                    <a:gd name="connsiteX14" fmla="*/ 62289 w 1431908"/>
                    <a:gd name="connsiteY14" fmla="*/ 0 h 3156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431908" h="315692">
                      <a:moveTo>
                        <a:pt x="62289" y="0"/>
                      </a:moveTo>
                      <a:lnTo>
                        <a:pt x="1371331" y="0"/>
                      </a:lnTo>
                      <a:cubicBezTo>
                        <a:pt x="1388532" y="0"/>
                        <a:pt x="1404104" y="6972"/>
                        <a:pt x="1415376" y="18244"/>
                      </a:cubicBezTo>
                      <a:lnTo>
                        <a:pt x="1431908" y="58155"/>
                      </a:lnTo>
                      <a:lnTo>
                        <a:pt x="100375" y="58155"/>
                      </a:lnTo>
                      <a:cubicBezTo>
                        <a:pt x="85781" y="58155"/>
                        <a:pt x="73951" y="69985"/>
                        <a:pt x="73951" y="84579"/>
                      </a:cubicBezTo>
                      <a:lnTo>
                        <a:pt x="73951" y="231114"/>
                      </a:lnTo>
                      <a:cubicBezTo>
                        <a:pt x="73951" y="245708"/>
                        <a:pt x="85781" y="257538"/>
                        <a:pt x="100375" y="257538"/>
                      </a:cubicBezTo>
                      <a:lnTo>
                        <a:pt x="1431907" y="257538"/>
                      </a:lnTo>
                      <a:lnTo>
                        <a:pt x="1415376" y="297448"/>
                      </a:lnTo>
                      <a:cubicBezTo>
                        <a:pt x="1404104" y="308720"/>
                        <a:pt x="1388532" y="315692"/>
                        <a:pt x="1371331" y="315692"/>
                      </a:cubicBezTo>
                      <a:lnTo>
                        <a:pt x="62289" y="315692"/>
                      </a:lnTo>
                      <a:cubicBezTo>
                        <a:pt x="27888" y="315692"/>
                        <a:pt x="0" y="287804"/>
                        <a:pt x="0" y="253403"/>
                      </a:cubicBezTo>
                      <a:lnTo>
                        <a:pt x="0" y="62289"/>
                      </a:lnTo>
                      <a:cubicBezTo>
                        <a:pt x="0" y="27888"/>
                        <a:pt x="27888" y="0"/>
                        <a:pt x="6228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24" name="Freeform 44">
                <a:extLst>
                  <a:ext uri="{FF2B5EF4-FFF2-40B4-BE49-F238E27FC236}">
                    <a16:creationId xmlns:a16="http://schemas.microsoft.com/office/drawing/2014/main" id="{DBEEB4FF-7510-4841-A052-8F69A3ED3CD9}"/>
                  </a:ext>
                </a:extLst>
              </p:cNvPr>
              <p:cNvSpPr/>
              <p:nvPr/>
            </p:nvSpPr>
            <p:spPr>
              <a:xfrm rot="10800000" flipV="1">
                <a:off x="7137169" y="5616337"/>
                <a:ext cx="4772506" cy="321802"/>
              </a:xfrm>
              <a:custGeom>
                <a:avLst/>
                <a:gdLst>
                  <a:gd name="connsiteX0" fmla="*/ 927100 w 927100"/>
                  <a:gd name="connsiteY0" fmla="*/ 266700 h 266700"/>
                  <a:gd name="connsiteX1" fmla="*/ 304800 w 927100"/>
                  <a:gd name="connsiteY1" fmla="*/ 266700 h 266700"/>
                  <a:gd name="connsiteX2" fmla="*/ 0 w 927100"/>
                  <a:gd name="connsiteY2" fmla="*/ 266700 h 266700"/>
                  <a:gd name="connsiteX3" fmla="*/ 0 w 927100"/>
                  <a:gd name="connsiteY3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27100" h="266700">
                    <a:moveTo>
                      <a:pt x="927100" y="266700"/>
                    </a:moveTo>
                    <a:lnTo>
                      <a:pt x="304800" y="266700"/>
                    </a:lnTo>
                    <a:lnTo>
                      <a:pt x="0" y="266700"/>
                    </a:lnTo>
                    <a:lnTo>
                      <a:pt x="0" y="0"/>
                    </a:lnTo>
                  </a:path>
                </a:pathLst>
              </a:custGeom>
              <a:noFill/>
              <a:ln w="31750">
                <a:solidFill>
                  <a:schemeClr val="accent5"/>
                </a:solidFill>
                <a:headEnd type="oval" w="med" len="med"/>
                <a:tailEnd type="non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9015A50-02A4-4A0D-AE61-42F476F69860}"/>
                  </a:ext>
                </a:extLst>
              </p:cNvPr>
              <p:cNvSpPr txBox="1"/>
              <p:nvPr/>
            </p:nvSpPr>
            <p:spPr>
              <a:xfrm>
                <a:off x="7928848" y="5277264"/>
                <a:ext cx="40495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altLang="ko-KR" sz="1200" dirty="0">
                    <a:cs typeface="Arial" pitchFamily="34" charset="0"/>
                  </a:rPr>
                  <a:t>Formation </a:t>
                </a:r>
                <a:r>
                  <a:rPr lang="fr-CH" altLang="ko-KR" sz="1200" dirty="0">
                    <a:cs typeface="Arial" pitchFamily="34" charset="0"/>
                  </a:rPr>
                  <a:t>en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fr-CH" altLang="ko-KR" sz="1200" dirty="0">
                    <a:cs typeface="Arial" pitchFamily="34" charset="0"/>
                  </a:rPr>
                  <a:t>inadéquation</a:t>
                </a:r>
                <a:r>
                  <a:rPr lang="en-US" altLang="ko-KR" sz="1200" dirty="0">
                    <a:cs typeface="Arial" pitchFamily="34" charset="0"/>
                  </a:rPr>
                  <a:t> avec les </a:t>
                </a:r>
                <a:r>
                  <a:rPr lang="fr-CH" altLang="ko-KR" sz="1200" dirty="0">
                    <a:cs typeface="Arial" pitchFamily="34" charset="0"/>
                  </a:rPr>
                  <a:t>exigences</a:t>
                </a:r>
                <a:r>
                  <a:rPr lang="en-US" altLang="ko-KR" sz="1200" dirty="0">
                    <a:cs typeface="Arial" pitchFamily="34" charset="0"/>
                  </a:rPr>
                  <a:t> </a:t>
                </a:r>
                <a:r>
                  <a:rPr lang="en-US" altLang="ko-KR" sz="1200" noProof="1">
                    <a:cs typeface="Arial" pitchFamily="34" charset="0"/>
                  </a:rPr>
                  <a:t>professionelles</a:t>
                </a:r>
                <a:r>
                  <a:rPr lang="en-US" altLang="ko-KR" sz="1200" dirty="0">
                    <a:cs typeface="Arial" pitchFamily="34" charset="0"/>
                  </a:rPr>
                  <a:t>  ( </a:t>
                </a:r>
                <a:r>
                  <a:rPr lang="en-US" altLang="ko-KR" sz="1200" noProof="1">
                    <a:cs typeface="Arial" pitchFamily="34" charset="0"/>
                  </a:rPr>
                  <a:t>statistique</a:t>
                </a:r>
                <a:r>
                  <a:rPr lang="en-US" altLang="ko-KR" sz="1200" dirty="0">
                    <a:cs typeface="Arial" pitchFamily="34" charset="0"/>
                  </a:rPr>
                  <a:t>, </a:t>
                </a:r>
                <a:r>
                  <a:rPr lang="en-US" altLang="ko-KR" sz="1200" dirty="0" err="1">
                    <a:cs typeface="Arial" pitchFamily="34" charset="0"/>
                  </a:rPr>
                  <a:t>anglais</a:t>
                </a:r>
                <a:r>
                  <a:rPr lang="en-US" altLang="ko-KR" sz="1200" dirty="0">
                    <a:cs typeface="Arial" pitchFamily="34" charset="0"/>
                  </a:rPr>
                  <a:t>, gestion de </a:t>
                </a:r>
                <a:r>
                  <a:rPr lang="en-US" altLang="ko-KR" sz="1200" noProof="1">
                    <a:cs typeface="Arial" pitchFamily="34" charset="0"/>
                  </a:rPr>
                  <a:t>laboratoire</a:t>
                </a:r>
                <a:r>
                  <a:rPr lang="en-US" altLang="ko-KR" sz="1200" dirty="0">
                    <a:cs typeface="Arial" pitchFamily="34" charset="0"/>
                  </a:rPr>
                  <a:t>, </a:t>
                </a:r>
                <a:r>
                  <a:rPr lang="fr-CH" altLang="ko-KR" sz="1200" dirty="0">
                    <a:cs typeface="Arial" pitchFamily="34" charset="0"/>
                  </a:rPr>
                  <a:t>littérature</a:t>
                </a:r>
                <a:r>
                  <a:rPr lang="en-US" altLang="ko-KR" sz="1200" dirty="0">
                    <a:cs typeface="Arial" pitchFamily="34" charset="0"/>
                  </a:rPr>
                  <a:t>, </a:t>
                </a:r>
                <a:r>
                  <a:rPr lang="fr-CH" altLang="ko-KR" sz="1200" dirty="0">
                    <a:cs typeface="Arial" pitchFamily="34" charset="0"/>
                  </a:rPr>
                  <a:t>normes</a:t>
                </a:r>
                <a:r>
                  <a:rPr lang="en-US" altLang="ko-KR" sz="1200" dirty="0">
                    <a:cs typeface="Arial" pitchFamily="34" charset="0"/>
                  </a:rPr>
                  <a:t> ISO, etc.…)</a:t>
                </a:r>
              </a:p>
            </p:txBody>
          </p:sp>
        </p:grpSp>
        <p:sp>
          <p:nvSpPr>
            <p:cNvPr id="55" name="TextBox 40">
              <a:extLst>
                <a:ext uri="{FF2B5EF4-FFF2-40B4-BE49-F238E27FC236}">
                  <a16:creationId xmlns:a16="http://schemas.microsoft.com/office/drawing/2014/main" id="{E0F827EE-37B2-4A75-87FA-8EAEF3F9943B}"/>
                </a:ext>
              </a:extLst>
            </p:cNvPr>
            <p:cNvSpPr txBox="1"/>
            <p:nvPr/>
          </p:nvSpPr>
          <p:spPr>
            <a:xfrm>
              <a:off x="5890779" y="3031099"/>
              <a:ext cx="123580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fr-CH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Formation CFC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087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5390826" y="3498741"/>
            <a:ext cx="6585262" cy="743617"/>
            <a:chOff x="5244539" y="3849721"/>
            <a:chExt cx="6585262" cy="743617"/>
          </a:xfrm>
        </p:grpSpPr>
        <p:grpSp>
          <p:nvGrpSpPr>
            <p:cNvPr id="8" name="그룹 34">
              <a:extLst>
                <a:ext uri="{FF2B5EF4-FFF2-40B4-BE49-F238E27FC236}">
                  <a16:creationId xmlns:a16="http://schemas.microsoft.com/office/drawing/2014/main" id="{35E95096-8BB7-44E7-9E71-C69E3575DE38}"/>
                </a:ext>
              </a:extLst>
            </p:cNvPr>
            <p:cNvGrpSpPr/>
            <p:nvPr/>
          </p:nvGrpSpPr>
          <p:grpSpPr>
            <a:xfrm>
              <a:off x="5244539" y="4137861"/>
              <a:ext cx="2204917" cy="455477"/>
              <a:chOff x="4714382" y="3131003"/>
              <a:chExt cx="1851897" cy="315692"/>
            </a:xfrm>
          </p:grpSpPr>
          <p:sp>
            <p:nvSpPr>
              <p:cNvPr id="18" name="직사각형 6">
                <a:extLst>
                  <a:ext uri="{FF2B5EF4-FFF2-40B4-BE49-F238E27FC236}">
                    <a16:creationId xmlns:a16="http://schemas.microsoft.com/office/drawing/2014/main" id="{371A2AF0-E748-4D94-8A8C-009AA4FE201B}"/>
                  </a:ext>
                </a:extLst>
              </p:cNvPr>
              <p:cNvSpPr/>
              <p:nvPr/>
            </p:nvSpPr>
            <p:spPr>
              <a:xfrm rot="10800000">
                <a:off x="4904283" y="3177330"/>
                <a:ext cx="156235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" name="자유형: 도형 36">
                <a:extLst>
                  <a:ext uri="{FF2B5EF4-FFF2-40B4-BE49-F238E27FC236}">
                    <a16:creationId xmlns:a16="http://schemas.microsoft.com/office/drawing/2014/main" id="{A56A59F9-E40F-4E2B-9E22-213A2987B1F6}"/>
                  </a:ext>
                </a:extLst>
              </p:cNvPr>
              <p:cNvSpPr/>
              <p:nvPr/>
            </p:nvSpPr>
            <p:spPr>
              <a:xfrm rot="10800000">
                <a:off x="4714382" y="3131003"/>
                <a:ext cx="1851897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9055CD85-DF47-48AD-B7B0-059A099E47EA}"/>
                </a:ext>
              </a:extLst>
            </p:cNvPr>
            <p:cNvSpPr/>
            <p:nvPr/>
          </p:nvSpPr>
          <p:spPr>
            <a:xfrm flipH="1">
              <a:off x="7139356" y="4113092"/>
              <a:ext cx="4690445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3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7674758-C4BA-43FA-9584-5442A723CCE1}"/>
                </a:ext>
              </a:extLst>
            </p:cNvPr>
            <p:cNvGrpSpPr/>
            <p:nvPr/>
          </p:nvGrpSpPr>
          <p:grpSpPr>
            <a:xfrm>
              <a:off x="5445887" y="3849721"/>
              <a:ext cx="6377917" cy="646297"/>
              <a:chOff x="-616794" y="1950553"/>
              <a:chExt cx="4352545" cy="646297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1940FC-2C34-40F2-972C-3848766360EC}"/>
                  </a:ext>
                </a:extLst>
              </p:cNvPr>
              <p:cNvSpPr txBox="1"/>
              <p:nvPr/>
            </p:nvSpPr>
            <p:spPr>
              <a:xfrm>
                <a:off x="1005935" y="1950553"/>
                <a:ext cx="27298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Valorisation et dynamisation du métier par un perfectionnement et une mise à niveau</a:t>
                </a:r>
                <a:endPara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3480B07-9BC5-494F-BF4E-144F07A1B79B}"/>
                  </a:ext>
                </a:extLst>
              </p:cNvPr>
              <p:cNvSpPr txBox="1"/>
              <p:nvPr/>
            </p:nvSpPr>
            <p:spPr>
              <a:xfrm>
                <a:off x="-616794" y="2319851"/>
                <a:ext cx="1230295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Intérêts</a:t>
                </a:r>
                <a:r>
                  <a:rPr lang="en-US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professionnels</a:t>
                </a:r>
              </a:p>
            </p:txBody>
          </p:sp>
        </p:grpSp>
      </p:grpSp>
      <p:grpSp>
        <p:nvGrpSpPr>
          <p:cNvPr id="6" name="Groupe 5"/>
          <p:cNvGrpSpPr/>
          <p:nvPr/>
        </p:nvGrpSpPr>
        <p:grpSpPr>
          <a:xfrm>
            <a:off x="5390826" y="4145038"/>
            <a:ext cx="6585262" cy="1508105"/>
            <a:chOff x="5367053" y="4546187"/>
            <a:chExt cx="6585262" cy="1508105"/>
          </a:xfrm>
        </p:grpSpPr>
        <p:grpSp>
          <p:nvGrpSpPr>
            <p:cNvPr id="10" name="그룹 40">
              <a:extLst>
                <a:ext uri="{FF2B5EF4-FFF2-40B4-BE49-F238E27FC236}">
                  <a16:creationId xmlns:a16="http://schemas.microsoft.com/office/drawing/2014/main" id="{F65A0495-47B3-4735-8C84-8264C01518C4}"/>
                </a:ext>
              </a:extLst>
            </p:cNvPr>
            <p:cNvGrpSpPr/>
            <p:nvPr/>
          </p:nvGrpSpPr>
          <p:grpSpPr>
            <a:xfrm>
              <a:off x="5367053" y="5139128"/>
              <a:ext cx="2194138" cy="455477"/>
              <a:chOff x="4817281" y="3131002"/>
              <a:chExt cx="1842844" cy="315692"/>
            </a:xfrm>
          </p:grpSpPr>
          <p:sp>
            <p:nvSpPr>
              <p:cNvPr id="14" name="직사각형 6">
                <a:extLst>
                  <a:ext uri="{FF2B5EF4-FFF2-40B4-BE49-F238E27FC236}">
                    <a16:creationId xmlns:a16="http://schemas.microsoft.com/office/drawing/2014/main" id="{DB456664-FA35-4BC1-9E48-CDAA7823709A}"/>
                  </a:ext>
                </a:extLst>
              </p:cNvPr>
              <p:cNvSpPr/>
              <p:nvPr/>
            </p:nvSpPr>
            <p:spPr>
              <a:xfrm rot="10800000">
                <a:off x="5007180" y="3177330"/>
                <a:ext cx="156235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5" name="자유형: 도형 46">
                <a:extLst>
                  <a:ext uri="{FF2B5EF4-FFF2-40B4-BE49-F238E27FC236}">
                    <a16:creationId xmlns:a16="http://schemas.microsoft.com/office/drawing/2014/main" id="{4BCABB26-A64B-4E19-B1BE-B11F25562ACF}"/>
                  </a:ext>
                </a:extLst>
              </p:cNvPr>
              <p:cNvSpPr/>
              <p:nvPr/>
            </p:nvSpPr>
            <p:spPr>
              <a:xfrm rot="10800000">
                <a:off x="4817281" y="3131002"/>
                <a:ext cx="1842844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6" name="Freeform 49">
              <a:extLst>
                <a:ext uri="{FF2B5EF4-FFF2-40B4-BE49-F238E27FC236}">
                  <a16:creationId xmlns:a16="http://schemas.microsoft.com/office/drawing/2014/main" id="{4063664A-2F9D-44F1-81DD-5F7C5DC1ABBE}"/>
                </a:ext>
              </a:extLst>
            </p:cNvPr>
            <p:cNvSpPr/>
            <p:nvPr/>
          </p:nvSpPr>
          <p:spPr>
            <a:xfrm flipH="1">
              <a:off x="7139357" y="5116072"/>
              <a:ext cx="4812958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1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0A7894C-49D3-469B-99D4-33EE7751A343}"/>
                </a:ext>
              </a:extLst>
            </p:cNvPr>
            <p:cNvGrpSpPr/>
            <p:nvPr/>
          </p:nvGrpSpPr>
          <p:grpSpPr>
            <a:xfrm>
              <a:off x="5895025" y="4546187"/>
              <a:ext cx="6051292" cy="1508105"/>
              <a:chOff x="-305600" y="1807032"/>
              <a:chExt cx="4129642" cy="1508105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D067BBC-3793-4CF3-A8AA-80FBE10BADB4}"/>
                  </a:ext>
                </a:extLst>
              </p:cNvPr>
              <p:cNvSpPr txBox="1"/>
              <p:nvPr/>
            </p:nvSpPr>
            <p:spPr>
              <a:xfrm>
                <a:off x="1094227" y="1807032"/>
                <a:ext cx="2729815" cy="15081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Première entreprise créatrice de cours pratiques en Suisse avec le soutien de l’association professionnelle ( AGEMEL)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Partenariat avec les entreprises privées du métier, le chômage, etc…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endParaRPr lang="fr-CH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600" b="1" dirty="0">
                    <a:solidFill>
                      <a:schemeClr val="accent1"/>
                    </a:solidFill>
                    <a:effectLst>
                      <a:reflection blurRad="6350" stA="50000" endA="300" endPos="50000" dist="29997" dir="5400000" sy="-100000" algn="bl" rotWithShape="0"/>
                    </a:effectLst>
                    <a:cs typeface="Arial" pitchFamily="34" charset="0"/>
                  </a:rPr>
                  <a:t>Employé-e-s à la pointe de la technologie et HEUREUX </a:t>
                </a:r>
                <a:r>
                  <a:rPr lang="ko-KR" altLang="fr-CH" sz="1600" b="1" dirty="0">
                    <a:solidFill>
                      <a:schemeClr val="accent1"/>
                    </a:solidFill>
                    <a:effectLst>
                      <a:reflection blurRad="6350" stA="50000" endA="300" endPos="50000" dist="29997" dir="5400000" sy="-100000" algn="bl" rotWithShape="0"/>
                    </a:effectLst>
                    <a:cs typeface="Arial" pitchFamily="34" charset="0"/>
                  </a:rPr>
                  <a:t>👩‍🔬👨‍🔬😊</a:t>
                </a:r>
                <a:endParaRPr lang="fr-CH" altLang="ko-KR" sz="1600" b="1" dirty="0">
                  <a:solidFill>
                    <a:schemeClr val="accent1"/>
                  </a:solidFill>
                  <a:effectLst>
                    <a:reflection blurRad="6350" stA="50000" endA="300" endPos="50000" dist="29997" dir="5400000" sy="-100000" algn="bl" rotWithShape="0"/>
                  </a:effectLst>
                  <a:cs typeface="Arial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2C6FD52-5180-4332-9D91-D5EBE6BAC457}"/>
                  </a:ext>
                </a:extLst>
              </p:cNvPr>
              <p:cNvSpPr txBox="1"/>
              <p:nvPr/>
            </p:nvSpPr>
            <p:spPr>
              <a:xfrm>
                <a:off x="-305600" y="2491727"/>
                <a:ext cx="1424034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Intérêts</a:t>
                </a:r>
                <a:r>
                  <a:rPr lang="en-US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UNIGE</a:t>
                </a:r>
              </a:p>
            </p:txBody>
          </p:sp>
        </p:grpSp>
      </p:grpSp>
      <p:grpSp>
        <p:nvGrpSpPr>
          <p:cNvPr id="5" name="Groupe 4"/>
          <p:cNvGrpSpPr/>
          <p:nvPr/>
        </p:nvGrpSpPr>
        <p:grpSpPr>
          <a:xfrm>
            <a:off x="1678870" y="3721483"/>
            <a:ext cx="6030139" cy="988340"/>
            <a:chOff x="1604703" y="4098774"/>
            <a:chExt cx="6030139" cy="988340"/>
          </a:xfrm>
        </p:grpSpPr>
        <p:grpSp>
          <p:nvGrpSpPr>
            <p:cNvPr id="9" name="그룹 37">
              <a:extLst>
                <a:ext uri="{FF2B5EF4-FFF2-40B4-BE49-F238E27FC236}">
                  <a16:creationId xmlns:a16="http://schemas.microsoft.com/office/drawing/2014/main" id="{6C4F61BB-FD85-491A-BEF1-8ACEF118B187}"/>
                </a:ext>
              </a:extLst>
            </p:cNvPr>
            <p:cNvGrpSpPr/>
            <p:nvPr/>
          </p:nvGrpSpPr>
          <p:grpSpPr>
            <a:xfrm>
              <a:off x="5542757" y="4631637"/>
              <a:ext cx="2092085" cy="455477"/>
              <a:chOff x="5081129" y="3126250"/>
              <a:chExt cx="1757131" cy="315692"/>
            </a:xfrm>
          </p:grpSpPr>
          <p:sp>
            <p:nvSpPr>
              <p:cNvPr id="16" name="직사각형 6">
                <a:extLst>
                  <a:ext uri="{FF2B5EF4-FFF2-40B4-BE49-F238E27FC236}">
                    <a16:creationId xmlns:a16="http://schemas.microsoft.com/office/drawing/2014/main" id="{4804638B-6B06-410B-AF46-ADE26E9261F6}"/>
                  </a:ext>
                </a:extLst>
              </p:cNvPr>
              <p:cNvSpPr/>
              <p:nvPr/>
            </p:nvSpPr>
            <p:spPr>
              <a:xfrm>
                <a:off x="5179329" y="3177330"/>
                <a:ext cx="1563796" cy="221824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7" name="자유형: 도형 39">
                <a:extLst>
                  <a:ext uri="{FF2B5EF4-FFF2-40B4-BE49-F238E27FC236}">
                    <a16:creationId xmlns:a16="http://schemas.microsoft.com/office/drawing/2014/main" id="{C15F90BE-0020-44E0-8D23-AF028F1F6A73}"/>
                  </a:ext>
                </a:extLst>
              </p:cNvPr>
              <p:cNvSpPr/>
              <p:nvPr/>
            </p:nvSpPr>
            <p:spPr>
              <a:xfrm>
                <a:off x="5081129" y="3126250"/>
                <a:ext cx="1757131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985AD521-70EE-4B66-8FD9-37E3F71F07CE}"/>
                </a:ext>
              </a:extLst>
            </p:cNvPr>
            <p:cNvSpPr/>
            <p:nvPr/>
          </p:nvSpPr>
          <p:spPr>
            <a:xfrm>
              <a:off x="1610700" y="4614582"/>
              <a:ext cx="4269401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2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3EB89FA-DF64-464C-9BF0-4C4A99B515FD}"/>
                </a:ext>
              </a:extLst>
            </p:cNvPr>
            <p:cNvGrpSpPr/>
            <p:nvPr/>
          </p:nvGrpSpPr>
          <p:grpSpPr>
            <a:xfrm>
              <a:off x="1604703" y="4098774"/>
              <a:ext cx="5380644" cy="899241"/>
              <a:chOff x="1649544" y="1436563"/>
              <a:chExt cx="3671966" cy="899241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D3EF08E-640A-4386-8070-0202F0456777}"/>
                  </a:ext>
                </a:extLst>
              </p:cNvPr>
              <p:cNvSpPr txBox="1"/>
              <p:nvPr/>
            </p:nvSpPr>
            <p:spPr>
              <a:xfrm>
                <a:off x="1649544" y="1436563"/>
                <a:ext cx="250041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Introduction et certification de matières inexistantes lors de la formation initiale et en lien direct avec les nouvelles compétences demandées au sein des laboratoires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F8F761-5D1D-4112-8C2E-1039B6F90B47}"/>
                  </a:ext>
                </a:extLst>
              </p:cNvPr>
              <p:cNvSpPr txBox="1"/>
              <p:nvPr/>
            </p:nvSpPr>
            <p:spPr>
              <a:xfrm>
                <a:off x="4567247" y="2058805"/>
                <a:ext cx="754263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fr-FR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Légitimation</a:t>
                </a:r>
                <a:endParaRPr lang="ko-KR" alt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" name="Groupe 2"/>
          <p:cNvGrpSpPr/>
          <p:nvPr/>
        </p:nvGrpSpPr>
        <p:grpSpPr>
          <a:xfrm>
            <a:off x="1684867" y="2454404"/>
            <a:ext cx="6087535" cy="1292763"/>
            <a:chOff x="1627486" y="2833664"/>
            <a:chExt cx="6087535" cy="1292763"/>
          </a:xfrm>
        </p:grpSpPr>
        <p:grpSp>
          <p:nvGrpSpPr>
            <p:cNvPr id="7" name="그룹 7">
              <a:extLst>
                <a:ext uri="{FF2B5EF4-FFF2-40B4-BE49-F238E27FC236}">
                  <a16:creationId xmlns:a16="http://schemas.microsoft.com/office/drawing/2014/main" id="{E2BBF66E-AB4A-455E-937D-4BEEE9061393}"/>
                </a:ext>
              </a:extLst>
            </p:cNvPr>
            <p:cNvGrpSpPr/>
            <p:nvPr/>
          </p:nvGrpSpPr>
          <p:grpSpPr>
            <a:xfrm>
              <a:off x="5582670" y="3670950"/>
              <a:ext cx="2132351" cy="455477"/>
              <a:chOff x="5114650" y="3154377"/>
              <a:chExt cx="1790949" cy="315692"/>
            </a:xfrm>
          </p:grpSpPr>
          <p:sp>
            <p:nvSpPr>
              <p:cNvPr id="20" name="직사각형 6">
                <a:extLst>
                  <a:ext uri="{FF2B5EF4-FFF2-40B4-BE49-F238E27FC236}">
                    <a16:creationId xmlns:a16="http://schemas.microsoft.com/office/drawing/2014/main" id="{176449A1-948D-44AB-909F-DE912196310B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539850" cy="251267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" name="자유형: 도형 32">
                <a:extLst>
                  <a:ext uri="{FF2B5EF4-FFF2-40B4-BE49-F238E27FC236}">
                    <a16:creationId xmlns:a16="http://schemas.microsoft.com/office/drawing/2014/main" id="{F161A49F-9870-4CC9-898D-4C4313F3CFCC}"/>
                  </a:ext>
                </a:extLst>
              </p:cNvPr>
              <p:cNvSpPr/>
              <p:nvPr/>
            </p:nvSpPr>
            <p:spPr>
              <a:xfrm>
                <a:off x="5114650" y="3154377"/>
                <a:ext cx="1790949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2" name="Freeform 1">
              <a:extLst>
                <a:ext uri="{FF2B5EF4-FFF2-40B4-BE49-F238E27FC236}">
                  <a16:creationId xmlns:a16="http://schemas.microsoft.com/office/drawing/2014/main" id="{D228C695-FC13-4B93-ABFD-AA197B3EB88A}"/>
                </a:ext>
              </a:extLst>
            </p:cNvPr>
            <p:cNvSpPr/>
            <p:nvPr/>
          </p:nvSpPr>
          <p:spPr>
            <a:xfrm>
              <a:off x="1627486" y="3625456"/>
              <a:ext cx="4252615" cy="266701"/>
            </a:xfrm>
            <a:custGeom>
              <a:avLst/>
              <a:gdLst>
                <a:gd name="connsiteX0" fmla="*/ 927100 w 927100"/>
                <a:gd name="connsiteY0" fmla="*/ 266700 h 266700"/>
                <a:gd name="connsiteX1" fmla="*/ 304800 w 927100"/>
                <a:gd name="connsiteY1" fmla="*/ 266700 h 266700"/>
                <a:gd name="connsiteX2" fmla="*/ 0 w 927100"/>
                <a:gd name="connsiteY2" fmla="*/ 266700 h 266700"/>
                <a:gd name="connsiteX3" fmla="*/ 0 w 927100"/>
                <a:gd name="connsiteY3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7100" h="266700">
                  <a:moveTo>
                    <a:pt x="927100" y="266700"/>
                  </a:moveTo>
                  <a:lnTo>
                    <a:pt x="304800" y="266700"/>
                  </a:lnTo>
                  <a:lnTo>
                    <a:pt x="0" y="26670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4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9EE43E8-0D49-420B-B702-BE702C3F1D4A}"/>
                </a:ext>
              </a:extLst>
            </p:cNvPr>
            <p:cNvGrpSpPr/>
            <p:nvPr/>
          </p:nvGrpSpPr>
          <p:grpSpPr>
            <a:xfrm>
              <a:off x="1643722" y="2833664"/>
              <a:ext cx="5399368" cy="1200329"/>
              <a:chOff x="1621117" y="1437584"/>
              <a:chExt cx="3684745" cy="1200329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F3FDCE5-EEC2-4DF6-83BD-D5DA6749A326}"/>
                  </a:ext>
                </a:extLst>
              </p:cNvPr>
              <p:cNvSpPr txBox="1"/>
              <p:nvPr/>
            </p:nvSpPr>
            <p:spPr>
              <a:xfrm>
                <a:off x="1621117" y="1437584"/>
                <a:ext cx="272806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Acquérir de nouvelles compétences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Améliorer le rendement, la performance et l’analyse des résultats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cs typeface="Arial" pitchFamily="34" charset="0"/>
                  </a:rPr>
                  <a:t>Améliorer la stabilité professionnelle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fr-CH" altLang="ko-KR" sz="1200" dirty="0">
                    <a:cs typeface="Arial" pitchFamily="34" charset="0"/>
                  </a:rPr>
                  <a:t>Reconnaissance de la formation par le chômage</a:t>
                </a:r>
              </a:p>
              <a:p>
                <a:endPara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2235FB0-9B1E-48DC-990A-BAF67F78D36B}"/>
                  </a:ext>
                </a:extLst>
              </p:cNvPr>
              <p:cNvSpPr txBox="1"/>
              <p:nvPr/>
            </p:nvSpPr>
            <p:spPr>
              <a:xfrm>
                <a:off x="4534185" y="2349585"/>
                <a:ext cx="771677" cy="276999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fr-CH" altLang="ko-KR" sz="1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Employabilité</a:t>
                </a:r>
              </a:p>
            </p:txBody>
          </p:sp>
        </p:grpSp>
      </p:grpSp>
      <p:sp>
        <p:nvSpPr>
          <p:cNvPr id="52" name="Titre 51">
            <a:extLst>
              <a:ext uri="{FF2B5EF4-FFF2-40B4-BE49-F238E27FC236}">
                <a16:creationId xmlns:a16="http://schemas.microsoft.com/office/drawing/2014/main" id="{A78999B1-73AF-4B25-AE2B-4C95D6C1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-310829"/>
            <a:ext cx="10018713" cy="1343933"/>
          </a:xfrm>
        </p:spPr>
        <p:txBody>
          <a:bodyPr>
            <a:normAutofit/>
          </a:bodyPr>
          <a:lstStyle/>
          <a:p>
            <a:r>
              <a:rPr lang="fr-FR" sz="3000" b="1" dirty="0"/>
              <a:t>Formation continue – Gains employé/employeur</a:t>
            </a:r>
            <a:endParaRPr lang="fr-CH" sz="3000" b="1" dirty="0"/>
          </a:p>
        </p:txBody>
      </p:sp>
      <p:grpSp>
        <p:nvGrpSpPr>
          <p:cNvPr id="2" name="Groupe 1"/>
          <p:cNvGrpSpPr/>
          <p:nvPr/>
        </p:nvGrpSpPr>
        <p:grpSpPr>
          <a:xfrm>
            <a:off x="5492806" y="757270"/>
            <a:ext cx="2883416" cy="2022241"/>
            <a:chOff x="5345287" y="1666544"/>
            <a:chExt cx="2883416" cy="2022241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35ACFF7-6ACF-41D7-8C71-16548A461344}"/>
                </a:ext>
              </a:extLst>
            </p:cNvPr>
            <p:cNvSpPr txBox="1"/>
            <p:nvPr/>
          </p:nvSpPr>
          <p:spPr>
            <a:xfrm>
              <a:off x="5345287" y="1666544"/>
              <a:ext cx="288341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fr-CH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Création</a:t>
              </a:r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 </a:t>
              </a:r>
              <a:r>
                <a:rPr lang="fr-FR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d’une</a:t>
              </a:r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 formation continue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Freeform 4">
              <a:extLst>
                <a:ext uri="{FF2B5EF4-FFF2-40B4-BE49-F238E27FC236}">
                  <a16:creationId xmlns:a16="http://schemas.microsoft.com/office/drawing/2014/main" id="{92644304-27E8-43E8-8EEC-A55BC03CCEB9}"/>
                </a:ext>
              </a:extLst>
            </p:cNvPr>
            <p:cNvSpPr/>
            <p:nvPr/>
          </p:nvSpPr>
          <p:spPr>
            <a:xfrm>
              <a:off x="6521999" y="1961769"/>
              <a:ext cx="838200" cy="596901"/>
            </a:xfrm>
            <a:custGeom>
              <a:avLst/>
              <a:gdLst>
                <a:gd name="connsiteX0" fmla="*/ 0 w 838200"/>
                <a:gd name="connsiteY0" fmla="*/ 596900 h 596900"/>
                <a:gd name="connsiteX1" fmla="*/ 0 w 838200"/>
                <a:gd name="connsiteY1" fmla="*/ 0 h 596900"/>
                <a:gd name="connsiteX2" fmla="*/ 838200 w 838200"/>
                <a:gd name="connsiteY2" fmla="*/ 0 h 59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596900">
                  <a:moveTo>
                    <a:pt x="0" y="596900"/>
                  </a:moveTo>
                  <a:lnTo>
                    <a:pt x="0" y="0"/>
                  </a:lnTo>
                  <a:lnTo>
                    <a:pt x="838200" y="0"/>
                  </a:lnTo>
                </a:path>
              </a:pathLst>
            </a:custGeom>
            <a:noFill/>
            <a:ln w="31750">
              <a:solidFill>
                <a:schemeClr val="accent6"/>
              </a:solidFill>
              <a:headEnd type="oval" w="med" len="med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46" name="그룹 14">
              <a:extLst>
                <a:ext uri="{FF2B5EF4-FFF2-40B4-BE49-F238E27FC236}">
                  <a16:creationId xmlns:a16="http://schemas.microsoft.com/office/drawing/2014/main" id="{4A3C8142-0B52-4D99-BED7-DBDF3308A30A}"/>
                </a:ext>
              </a:extLst>
            </p:cNvPr>
            <p:cNvGrpSpPr/>
            <p:nvPr/>
          </p:nvGrpSpPr>
          <p:grpSpPr>
            <a:xfrm>
              <a:off x="6100346" y="2344852"/>
              <a:ext cx="854909" cy="1343933"/>
              <a:chOff x="6163612" y="1966761"/>
              <a:chExt cx="2991257" cy="4702319"/>
            </a:xfrm>
          </p:grpSpPr>
          <p:sp>
            <p:nvSpPr>
              <p:cNvPr id="47" name="자유형: 도형 69">
                <a:extLst>
                  <a:ext uri="{FF2B5EF4-FFF2-40B4-BE49-F238E27FC236}">
                    <a16:creationId xmlns:a16="http://schemas.microsoft.com/office/drawing/2014/main" id="{0E080DFD-AE08-4000-8737-7C6F40338C7D}"/>
                  </a:ext>
                </a:extLst>
              </p:cNvPr>
              <p:cNvSpPr/>
              <p:nvPr/>
            </p:nvSpPr>
            <p:spPr>
              <a:xfrm>
                <a:off x="6316187" y="2135206"/>
                <a:ext cx="2653352" cy="2896349"/>
              </a:xfrm>
              <a:custGeom>
                <a:avLst/>
                <a:gdLst>
                  <a:gd name="connsiteX0" fmla="*/ 1146409 w 2292818"/>
                  <a:gd name="connsiteY0" fmla="*/ 0 h 2502797"/>
                  <a:gd name="connsiteX1" fmla="*/ 2292818 w 2292818"/>
                  <a:gd name="connsiteY1" fmla="*/ 1146409 h 2502797"/>
                  <a:gd name="connsiteX2" fmla="*/ 1692856 w 2292818"/>
                  <a:gd name="connsiteY2" fmla="*/ 2154453 h 2502797"/>
                  <a:gd name="connsiteX3" fmla="*/ 1686333 w 2292818"/>
                  <a:gd name="connsiteY3" fmla="*/ 2157595 h 2502797"/>
                  <a:gd name="connsiteX4" fmla="*/ 1625204 w 2292818"/>
                  <a:gd name="connsiteY4" fmla="*/ 2502797 h 2502797"/>
                  <a:gd name="connsiteX5" fmla="*/ 690116 w 2292818"/>
                  <a:gd name="connsiteY5" fmla="*/ 2502797 h 2502797"/>
                  <a:gd name="connsiteX6" fmla="*/ 631086 w 2292818"/>
                  <a:gd name="connsiteY6" fmla="*/ 2169446 h 2502797"/>
                  <a:gd name="connsiteX7" fmla="*/ 599963 w 2292818"/>
                  <a:gd name="connsiteY7" fmla="*/ 2154453 h 2502797"/>
                  <a:gd name="connsiteX8" fmla="*/ 0 w 2292818"/>
                  <a:gd name="connsiteY8" fmla="*/ 1146409 h 2502797"/>
                  <a:gd name="connsiteX9" fmla="*/ 1146409 w 2292818"/>
                  <a:gd name="connsiteY9" fmla="*/ 0 h 25027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92818" h="2502797">
                    <a:moveTo>
                      <a:pt x="1146409" y="0"/>
                    </a:moveTo>
                    <a:cubicBezTo>
                      <a:pt x="1779553" y="0"/>
                      <a:pt x="2292818" y="513265"/>
                      <a:pt x="2292818" y="1146409"/>
                    </a:cubicBezTo>
                    <a:cubicBezTo>
                      <a:pt x="2292818" y="1581696"/>
                      <a:pt x="2050220" y="1960321"/>
                      <a:pt x="1692856" y="2154453"/>
                    </a:cubicBezTo>
                    <a:lnTo>
                      <a:pt x="1686333" y="2157595"/>
                    </a:lnTo>
                    <a:lnTo>
                      <a:pt x="1625204" y="2502797"/>
                    </a:lnTo>
                    <a:lnTo>
                      <a:pt x="690116" y="2502797"/>
                    </a:lnTo>
                    <a:lnTo>
                      <a:pt x="631086" y="2169446"/>
                    </a:lnTo>
                    <a:lnTo>
                      <a:pt x="599963" y="2154453"/>
                    </a:lnTo>
                    <a:cubicBezTo>
                      <a:pt x="242598" y="1960321"/>
                      <a:pt x="0" y="1581696"/>
                      <a:pt x="0" y="1146409"/>
                    </a:cubicBezTo>
                    <a:cubicBezTo>
                      <a:pt x="0" y="513265"/>
                      <a:pt x="513265" y="0"/>
                      <a:pt x="1146409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8" name="자유형: 도형 79">
                <a:extLst>
                  <a:ext uri="{FF2B5EF4-FFF2-40B4-BE49-F238E27FC236}">
                    <a16:creationId xmlns:a16="http://schemas.microsoft.com/office/drawing/2014/main" id="{08F38E15-A2EE-48FC-B1DA-1F3ACFFF87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163612" y="1966761"/>
                <a:ext cx="2991257" cy="4702319"/>
              </a:xfrm>
              <a:custGeom>
                <a:avLst/>
                <a:gdLst>
                  <a:gd name="connsiteX0" fmla="*/ 951056 w 2991257"/>
                  <a:gd name="connsiteY0" fmla="*/ 4310393 h 4702319"/>
                  <a:gd name="connsiteX1" fmla="*/ 2052826 w 2991257"/>
                  <a:gd name="connsiteY1" fmla="*/ 4310393 h 4702319"/>
                  <a:gd name="connsiteX2" fmla="*/ 2052826 w 2991257"/>
                  <a:gd name="connsiteY2" fmla="*/ 4506356 h 4702319"/>
                  <a:gd name="connsiteX3" fmla="*/ 1501941 w 2991257"/>
                  <a:gd name="connsiteY3" fmla="*/ 4702319 h 4702319"/>
                  <a:gd name="connsiteX4" fmla="*/ 951056 w 2991257"/>
                  <a:gd name="connsiteY4" fmla="*/ 4506356 h 4702319"/>
                  <a:gd name="connsiteX5" fmla="*/ 953472 w 2991257"/>
                  <a:gd name="connsiteY5" fmla="*/ 3978828 h 4702319"/>
                  <a:gd name="connsiteX6" fmla="*/ 2050412 w 2991257"/>
                  <a:gd name="connsiteY6" fmla="*/ 3978828 h 4702319"/>
                  <a:gd name="connsiteX7" fmla="*/ 2152988 w 2991257"/>
                  <a:gd name="connsiteY7" fmla="*/ 4079172 h 4702319"/>
                  <a:gd name="connsiteX8" fmla="*/ 2152988 w 2991257"/>
                  <a:gd name="connsiteY8" fmla="*/ 4123466 h 4702319"/>
                  <a:gd name="connsiteX9" fmla="*/ 2050412 w 2991257"/>
                  <a:gd name="connsiteY9" fmla="*/ 4223810 h 4702319"/>
                  <a:gd name="connsiteX10" fmla="*/ 953472 w 2991257"/>
                  <a:gd name="connsiteY10" fmla="*/ 4223810 h 4702319"/>
                  <a:gd name="connsiteX11" fmla="*/ 850896 w 2991257"/>
                  <a:gd name="connsiteY11" fmla="*/ 4123466 h 4702319"/>
                  <a:gd name="connsiteX12" fmla="*/ 850896 w 2991257"/>
                  <a:gd name="connsiteY12" fmla="*/ 4079172 h 4702319"/>
                  <a:gd name="connsiteX13" fmla="*/ 953472 w 2991257"/>
                  <a:gd name="connsiteY13" fmla="*/ 3978828 h 4702319"/>
                  <a:gd name="connsiteX14" fmla="*/ 903390 w 2991257"/>
                  <a:gd name="connsiteY14" fmla="*/ 3647264 h 4702319"/>
                  <a:gd name="connsiteX15" fmla="*/ 2100491 w 2991257"/>
                  <a:gd name="connsiteY15" fmla="*/ 3647264 h 4702319"/>
                  <a:gd name="connsiteX16" fmla="*/ 2203068 w 2991257"/>
                  <a:gd name="connsiteY16" fmla="*/ 3747607 h 4702319"/>
                  <a:gd name="connsiteX17" fmla="*/ 2203068 w 2991257"/>
                  <a:gd name="connsiteY17" fmla="*/ 3791900 h 4702319"/>
                  <a:gd name="connsiteX18" fmla="*/ 2100491 w 2991257"/>
                  <a:gd name="connsiteY18" fmla="*/ 3892244 h 4702319"/>
                  <a:gd name="connsiteX19" fmla="*/ 903390 w 2991257"/>
                  <a:gd name="connsiteY19" fmla="*/ 3892244 h 4702319"/>
                  <a:gd name="connsiteX20" fmla="*/ 800815 w 2991257"/>
                  <a:gd name="connsiteY20" fmla="*/ 3791900 h 4702319"/>
                  <a:gd name="connsiteX21" fmla="*/ 800815 w 2991257"/>
                  <a:gd name="connsiteY21" fmla="*/ 3747607 h 4702319"/>
                  <a:gd name="connsiteX22" fmla="*/ 903390 w 2991257"/>
                  <a:gd name="connsiteY22" fmla="*/ 3647264 h 4702319"/>
                  <a:gd name="connsiteX23" fmla="*/ 853310 w 2991257"/>
                  <a:gd name="connsiteY23" fmla="*/ 3315698 h 4702319"/>
                  <a:gd name="connsiteX24" fmla="*/ 2150572 w 2991257"/>
                  <a:gd name="connsiteY24" fmla="*/ 3315698 h 4702319"/>
                  <a:gd name="connsiteX25" fmla="*/ 2253147 w 2991257"/>
                  <a:gd name="connsiteY25" fmla="*/ 3416042 h 4702319"/>
                  <a:gd name="connsiteX26" fmla="*/ 2253147 w 2991257"/>
                  <a:gd name="connsiteY26" fmla="*/ 3460336 h 4702319"/>
                  <a:gd name="connsiteX27" fmla="*/ 2150572 w 2991257"/>
                  <a:gd name="connsiteY27" fmla="*/ 3560680 h 4702319"/>
                  <a:gd name="connsiteX28" fmla="*/ 853310 w 2991257"/>
                  <a:gd name="connsiteY28" fmla="*/ 3560680 h 4702319"/>
                  <a:gd name="connsiteX29" fmla="*/ 750733 w 2991257"/>
                  <a:gd name="connsiteY29" fmla="*/ 3460336 h 4702319"/>
                  <a:gd name="connsiteX30" fmla="*/ 750733 w 2991257"/>
                  <a:gd name="connsiteY30" fmla="*/ 3416042 h 4702319"/>
                  <a:gd name="connsiteX31" fmla="*/ 853310 w 2991257"/>
                  <a:gd name="connsiteY31" fmla="*/ 3315698 h 4702319"/>
                  <a:gd name="connsiteX32" fmla="*/ 1386722 w 2991257"/>
                  <a:gd name="connsiteY32" fmla="*/ 1558904 h 4702319"/>
                  <a:gd name="connsiteX33" fmla="*/ 1267488 w 2991257"/>
                  <a:gd name="connsiteY33" fmla="*/ 1609721 h 4702319"/>
                  <a:gd name="connsiteX34" fmla="*/ 1167563 w 2991257"/>
                  <a:gd name="connsiteY34" fmla="*/ 1572653 h 4702319"/>
                  <a:gd name="connsiteX35" fmla="*/ 1400707 w 2991257"/>
                  <a:gd name="connsiteY35" fmla="*/ 3012633 h 4702319"/>
                  <a:gd name="connsiteX36" fmla="*/ 1492336 w 2991257"/>
                  <a:gd name="connsiteY36" fmla="*/ 3011914 h 4702319"/>
                  <a:gd name="connsiteX37" fmla="*/ 1492336 w 2991257"/>
                  <a:gd name="connsiteY37" fmla="*/ 3011864 h 4702319"/>
                  <a:gd name="connsiteX38" fmla="*/ 1495631 w 2991257"/>
                  <a:gd name="connsiteY38" fmla="*/ 3011889 h 4702319"/>
                  <a:gd name="connsiteX39" fmla="*/ 1498923 w 2991257"/>
                  <a:gd name="connsiteY39" fmla="*/ 3011864 h 4702319"/>
                  <a:gd name="connsiteX40" fmla="*/ 1498923 w 2991257"/>
                  <a:gd name="connsiteY40" fmla="*/ 3011914 h 4702319"/>
                  <a:gd name="connsiteX41" fmla="*/ 1589466 w 2991257"/>
                  <a:gd name="connsiteY41" fmla="*/ 3012625 h 4702319"/>
                  <a:gd name="connsiteX42" fmla="*/ 1819775 w 2991257"/>
                  <a:gd name="connsiteY42" fmla="*/ 1590148 h 4702319"/>
                  <a:gd name="connsiteX43" fmla="*/ 1744424 w 2991257"/>
                  <a:gd name="connsiteY43" fmla="*/ 1609721 h 4702319"/>
                  <a:gd name="connsiteX44" fmla="*/ 1625191 w 2991257"/>
                  <a:gd name="connsiteY44" fmla="*/ 1558904 h 4702319"/>
                  <a:gd name="connsiteX45" fmla="*/ 1505957 w 2991257"/>
                  <a:gd name="connsiteY45" fmla="*/ 1609721 h 4702319"/>
                  <a:gd name="connsiteX46" fmla="*/ 1386722 w 2991257"/>
                  <a:gd name="connsiteY46" fmla="*/ 1558904 h 4702319"/>
                  <a:gd name="connsiteX47" fmla="*/ 1492336 w 2991257"/>
                  <a:gd name="connsiteY47" fmla="*/ 296022 h 4702319"/>
                  <a:gd name="connsiteX48" fmla="*/ 274831 w 2991257"/>
                  <a:gd name="connsiteY48" fmla="*/ 1488534 h 4702319"/>
                  <a:gd name="connsiteX49" fmla="*/ 855798 w 2991257"/>
                  <a:gd name="connsiteY49" fmla="*/ 2574654 h 4702319"/>
                  <a:gd name="connsiteX50" fmla="*/ 1010657 w 2991257"/>
                  <a:gd name="connsiteY50" fmla="*/ 2878465 h 4702319"/>
                  <a:gd name="connsiteX51" fmla="*/ 1099844 w 2991257"/>
                  <a:gd name="connsiteY51" fmla="*/ 3014995 h 4702319"/>
                  <a:gd name="connsiteX52" fmla="*/ 1178890 w 2991257"/>
                  <a:gd name="connsiteY52" fmla="*/ 3014374 h 4702319"/>
                  <a:gd name="connsiteX53" fmla="*/ 912952 w 2991257"/>
                  <a:gd name="connsiteY53" fmla="*/ 1371837 h 4702319"/>
                  <a:gd name="connsiteX54" fmla="*/ 1002548 w 2991257"/>
                  <a:gd name="connsiteY54" fmla="*/ 1251201 h 4702319"/>
                  <a:gd name="connsiteX55" fmla="*/ 1006296 w 2991257"/>
                  <a:gd name="connsiteY55" fmla="*/ 1250621 h 4702319"/>
                  <a:gd name="connsiteX56" fmla="*/ 1124040 w 2991257"/>
                  <a:gd name="connsiteY56" fmla="*/ 1323612 h 4702319"/>
                  <a:gd name="connsiteX57" fmla="*/ 1267488 w 2991257"/>
                  <a:gd name="connsiteY57" fmla="*/ 1239026 h 4702319"/>
                  <a:gd name="connsiteX58" fmla="*/ 1386722 w 2991257"/>
                  <a:gd name="connsiteY58" fmla="*/ 1289845 h 4702319"/>
                  <a:gd name="connsiteX59" fmla="*/ 1505957 w 2991257"/>
                  <a:gd name="connsiteY59" fmla="*/ 1239026 h 4702319"/>
                  <a:gd name="connsiteX60" fmla="*/ 1625191 w 2991257"/>
                  <a:gd name="connsiteY60" fmla="*/ 1289845 h 4702319"/>
                  <a:gd name="connsiteX61" fmla="*/ 1744424 w 2991257"/>
                  <a:gd name="connsiteY61" fmla="*/ 1239026 h 4702319"/>
                  <a:gd name="connsiteX62" fmla="*/ 1873330 w 2991257"/>
                  <a:gd name="connsiteY62" fmla="*/ 1300835 h 4702319"/>
                  <a:gd name="connsiteX63" fmla="*/ 1984961 w 2991257"/>
                  <a:gd name="connsiteY63" fmla="*/ 1243910 h 4702319"/>
                  <a:gd name="connsiteX64" fmla="*/ 1988709 w 2991257"/>
                  <a:gd name="connsiteY64" fmla="*/ 1244491 h 4702319"/>
                  <a:gd name="connsiteX65" fmla="*/ 2078307 w 2991257"/>
                  <a:gd name="connsiteY65" fmla="*/ 1365125 h 4702319"/>
                  <a:gd name="connsiteX66" fmla="*/ 1811283 w 2991257"/>
                  <a:gd name="connsiteY66" fmla="*/ 3014366 h 4702319"/>
                  <a:gd name="connsiteX67" fmla="*/ 1891413 w 2991257"/>
                  <a:gd name="connsiteY67" fmla="*/ 3014995 h 4702319"/>
                  <a:gd name="connsiteX68" fmla="*/ 1980600 w 2991257"/>
                  <a:gd name="connsiteY68" fmla="*/ 2878465 h 4702319"/>
                  <a:gd name="connsiteX69" fmla="*/ 2135459 w 2991257"/>
                  <a:gd name="connsiteY69" fmla="*/ 2574654 h 4702319"/>
                  <a:gd name="connsiteX70" fmla="*/ 2716427 w 2991257"/>
                  <a:gd name="connsiteY70" fmla="*/ 1488534 h 4702319"/>
                  <a:gd name="connsiteX71" fmla="*/ 1498923 w 2991257"/>
                  <a:gd name="connsiteY71" fmla="*/ 296022 h 4702319"/>
                  <a:gd name="connsiteX72" fmla="*/ 1498923 w 2991257"/>
                  <a:gd name="connsiteY72" fmla="*/ 296319 h 4702319"/>
                  <a:gd name="connsiteX73" fmla="*/ 1495631 w 2991257"/>
                  <a:gd name="connsiteY73" fmla="*/ 296070 h 4702319"/>
                  <a:gd name="connsiteX74" fmla="*/ 1492336 w 2991257"/>
                  <a:gd name="connsiteY74" fmla="*/ 296319 h 4702319"/>
                  <a:gd name="connsiteX75" fmla="*/ 1492826 w 2991257"/>
                  <a:gd name="connsiteY75" fmla="*/ 0 h 4702319"/>
                  <a:gd name="connsiteX76" fmla="*/ 1495631 w 2991257"/>
                  <a:gd name="connsiteY76" fmla="*/ 211 h 4702319"/>
                  <a:gd name="connsiteX77" fmla="*/ 1498432 w 2991257"/>
                  <a:gd name="connsiteY77" fmla="*/ 0 h 4702319"/>
                  <a:gd name="connsiteX78" fmla="*/ 2991257 w 2991257"/>
                  <a:gd name="connsiteY78" fmla="*/ 1460348 h 4702319"/>
                  <a:gd name="connsiteX79" fmla="*/ 2279478 w 2991257"/>
                  <a:gd name="connsiteY79" fmla="*/ 2790647 h 4702319"/>
                  <a:gd name="connsiteX80" fmla="*/ 2207246 w 2991257"/>
                  <a:gd name="connsiteY80" fmla="*/ 3088369 h 4702319"/>
                  <a:gd name="connsiteX81" fmla="*/ 2016213 w 2991257"/>
                  <a:gd name="connsiteY81" fmla="*/ 3228140 h 4702319"/>
                  <a:gd name="connsiteX82" fmla="*/ 1495631 w 2991257"/>
                  <a:gd name="connsiteY82" fmla="*/ 3226317 h 4702319"/>
                  <a:gd name="connsiteX83" fmla="*/ 975044 w 2991257"/>
                  <a:gd name="connsiteY83" fmla="*/ 3228140 h 4702319"/>
                  <a:gd name="connsiteX84" fmla="*/ 784011 w 2991257"/>
                  <a:gd name="connsiteY84" fmla="*/ 3088369 h 4702319"/>
                  <a:gd name="connsiteX85" fmla="*/ 711780 w 2991257"/>
                  <a:gd name="connsiteY85" fmla="*/ 2790647 h 4702319"/>
                  <a:gd name="connsiteX86" fmla="*/ 0 w 2991257"/>
                  <a:gd name="connsiteY86" fmla="*/ 1460348 h 4702319"/>
                  <a:gd name="connsiteX87" fmla="*/ 1492826 w 2991257"/>
                  <a:gd name="connsiteY87" fmla="*/ 0 h 4702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</a:cxnLst>
                <a:rect l="l" t="t" r="r" b="b"/>
                <a:pathLst>
                  <a:path w="2991257" h="4702319">
                    <a:moveTo>
                      <a:pt x="951056" y="4310393"/>
                    </a:moveTo>
                    <a:lnTo>
                      <a:pt x="2052826" y="4310393"/>
                    </a:lnTo>
                    <a:lnTo>
                      <a:pt x="2052826" y="4506356"/>
                    </a:lnTo>
                    <a:cubicBezTo>
                      <a:pt x="2052826" y="4614583"/>
                      <a:pt x="1806188" y="4702319"/>
                      <a:pt x="1501941" y="4702319"/>
                    </a:cubicBezTo>
                    <a:cubicBezTo>
                      <a:pt x="1197696" y="4702319"/>
                      <a:pt x="951056" y="4614583"/>
                      <a:pt x="951056" y="4506356"/>
                    </a:cubicBezTo>
                    <a:close/>
                    <a:moveTo>
                      <a:pt x="953472" y="3978828"/>
                    </a:moveTo>
                    <a:lnTo>
                      <a:pt x="2050412" y="3978828"/>
                    </a:lnTo>
                    <a:cubicBezTo>
                      <a:pt x="2107063" y="3978828"/>
                      <a:pt x="2152988" y="4023754"/>
                      <a:pt x="2152988" y="4079172"/>
                    </a:cubicBezTo>
                    <a:lnTo>
                      <a:pt x="2152988" y="4123466"/>
                    </a:lnTo>
                    <a:cubicBezTo>
                      <a:pt x="2152988" y="4178882"/>
                      <a:pt x="2107063" y="4223810"/>
                      <a:pt x="2050412" y="4223810"/>
                    </a:cubicBezTo>
                    <a:lnTo>
                      <a:pt x="953472" y="4223810"/>
                    </a:lnTo>
                    <a:cubicBezTo>
                      <a:pt x="896821" y="4223810"/>
                      <a:pt x="850896" y="4178882"/>
                      <a:pt x="850896" y="4123466"/>
                    </a:cubicBezTo>
                    <a:lnTo>
                      <a:pt x="850896" y="4079172"/>
                    </a:lnTo>
                    <a:cubicBezTo>
                      <a:pt x="850896" y="4023754"/>
                      <a:pt x="896821" y="3978828"/>
                      <a:pt x="953472" y="3978828"/>
                    </a:cubicBezTo>
                    <a:close/>
                    <a:moveTo>
                      <a:pt x="903390" y="3647264"/>
                    </a:moveTo>
                    <a:lnTo>
                      <a:pt x="2100491" y="3647264"/>
                    </a:lnTo>
                    <a:cubicBezTo>
                      <a:pt x="2157143" y="3647264"/>
                      <a:pt x="2203068" y="3692189"/>
                      <a:pt x="2203068" y="3747607"/>
                    </a:cubicBezTo>
                    <a:lnTo>
                      <a:pt x="2203068" y="3791900"/>
                    </a:lnTo>
                    <a:cubicBezTo>
                      <a:pt x="2203068" y="3847318"/>
                      <a:pt x="2157143" y="3892244"/>
                      <a:pt x="2100491" y="3892244"/>
                    </a:cubicBezTo>
                    <a:lnTo>
                      <a:pt x="903390" y="3892244"/>
                    </a:lnTo>
                    <a:cubicBezTo>
                      <a:pt x="846740" y="3892244"/>
                      <a:pt x="800815" y="3847318"/>
                      <a:pt x="800815" y="3791900"/>
                    </a:cubicBezTo>
                    <a:lnTo>
                      <a:pt x="800815" y="3747607"/>
                    </a:lnTo>
                    <a:cubicBezTo>
                      <a:pt x="800815" y="3692189"/>
                      <a:pt x="846740" y="3647264"/>
                      <a:pt x="903390" y="3647264"/>
                    </a:cubicBezTo>
                    <a:close/>
                    <a:moveTo>
                      <a:pt x="853310" y="3315698"/>
                    </a:moveTo>
                    <a:lnTo>
                      <a:pt x="2150572" y="3315698"/>
                    </a:lnTo>
                    <a:cubicBezTo>
                      <a:pt x="2207223" y="3315698"/>
                      <a:pt x="2253147" y="3360624"/>
                      <a:pt x="2253147" y="3416042"/>
                    </a:cubicBezTo>
                    <a:lnTo>
                      <a:pt x="2253147" y="3460336"/>
                    </a:lnTo>
                    <a:cubicBezTo>
                      <a:pt x="2253147" y="3515753"/>
                      <a:pt x="2207223" y="3560680"/>
                      <a:pt x="2150572" y="3560680"/>
                    </a:cubicBezTo>
                    <a:lnTo>
                      <a:pt x="853310" y="3560680"/>
                    </a:lnTo>
                    <a:cubicBezTo>
                      <a:pt x="796658" y="3560680"/>
                      <a:pt x="750733" y="3515753"/>
                      <a:pt x="750733" y="3460336"/>
                    </a:cubicBezTo>
                    <a:lnTo>
                      <a:pt x="750733" y="3416042"/>
                    </a:lnTo>
                    <a:cubicBezTo>
                      <a:pt x="750733" y="3360624"/>
                      <a:pt x="796658" y="3315698"/>
                      <a:pt x="853310" y="3315698"/>
                    </a:cubicBezTo>
                    <a:close/>
                    <a:moveTo>
                      <a:pt x="1386722" y="1558904"/>
                    </a:moveTo>
                    <a:cubicBezTo>
                      <a:pt x="1356097" y="1590701"/>
                      <a:pt x="1313897" y="1609721"/>
                      <a:pt x="1267488" y="1609721"/>
                    </a:cubicBezTo>
                    <a:cubicBezTo>
                      <a:pt x="1229461" y="1609721"/>
                      <a:pt x="1194258" y="1596950"/>
                      <a:pt x="1167563" y="1572653"/>
                    </a:cubicBezTo>
                    <a:lnTo>
                      <a:pt x="1400707" y="3012633"/>
                    </a:lnTo>
                    <a:lnTo>
                      <a:pt x="1492336" y="3011914"/>
                    </a:lnTo>
                    <a:lnTo>
                      <a:pt x="1492336" y="3011864"/>
                    </a:lnTo>
                    <a:lnTo>
                      <a:pt x="1495631" y="3011889"/>
                    </a:lnTo>
                    <a:lnTo>
                      <a:pt x="1498923" y="3011864"/>
                    </a:lnTo>
                    <a:lnTo>
                      <a:pt x="1498923" y="3011914"/>
                    </a:lnTo>
                    <a:lnTo>
                      <a:pt x="1589466" y="3012625"/>
                    </a:lnTo>
                    <a:lnTo>
                      <a:pt x="1819775" y="1590148"/>
                    </a:lnTo>
                    <a:cubicBezTo>
                      <a:pt x="1797467" y="1603167"/>
                      <a:pt x="1771670" y="1609721"/>
                      <a:pt x="1744424" y="1609721"/>
                    </a:cubicBezTo>
                    <a:cubicBezTo>
                      <a:pt x="1698015" y="1609721"/>
                      <a:pt x="1655815" y="1590701"/>
                      <a:pt x="1625191" y="1558904"/>
                    </a:cubicBezTo>
                    <a:cubicBezTo>
                      <a:pt x="1594564" y="1590701"/>
                      <a:pt x="1552364" y="1609721"/>
                      <a:pt x="1505957" y="1609721"/>
                    </a:cubicBezTo>
                    <a:cubicBezTo>
                      <a:pt x="1459548" y="1609721"/>
                      <a:pt x="1417348" y="1590701"/>
                      <a:pt x="1386722" y="1558904"/>
                    </a:cubicBezTo>
                    <a:close/>
                    <a:moveTo>
                      <a:pt x="1492336" y="296022"/>
                    </a:moveTo>
                    <a:cubicBezTo>
                      <a:pt x="819777" y="296795"/>
                      <a:pt x="274831" y="830410"/>
                      <a:pt x="274831" y="1488534"/>
                    </a:cubicBezTo>
                    <a:cubicBezTo>
                      <a:pt x="274831" y="1934058"/>
                      <a:pt x="599874" y="2373770"/>
                      <a:pt x="855798" y="2574654"/>
                    </a:cubicBezTo>
                    <a:cubicBezTo>
                      <a:pt x="972489" y="2706724"/>
                      <a:pt x="963238" y="2709431"/>
                      <a:pt x="1010657" y="2878465"/>
                    </a:cubicBezTo>
                    <a:cubicBezTo>
                      <a:pt x="1029549" y="2996988"/>
                      <a:pt x="991277" y="3008834"/>
                      <a:pt x="1099844" y="3014995"/>
                    </a:cubicBezTo>
                    <a:lnTo>
                      <a:pt x="1178890" y="3014374"/>
                    </a:lnTo>
                    <a:lnTo>
                      <a:pt x="912952" y="1371837"/>
                    </a:lnTo>
                    <a:cubicBezTo>
                      <a:pt x="903639" y="1314321"/>
                      <a:pt x="943753" y="1260311"/>
                      <a:pt x="1002548" y="1251201"/>
                    </a:cubicBezTo>
                    <a:lnTo>
                      <a:pt x="1006296" y="1250621"/>
                    </a:lnTo>
                    <a:cubicBezTo>
                      <a:pt x="1059733" y="1242341"/>
                      <a:pt x="1110210" y="1274002"/>
                      <a:pt x="1124040" y="1323612"/>
                    </a:cubicBezTo>
                    <a:cubicBezTo>
                      <a:pt x="1152654" y="1271953"/>
                      <a:pt x="1206429" y="1239026"/>
                      <a:pt x="1267488" y="1239026"/>
                    </a:cubicBezTo>
                    <a:cubicBezTo>
                      <a:pt x="1313897" y="1239026"/>
                      <a:pt x="1356097" y="1258048"/>
                      <a:pt x="1386722" y="1289845"/>
                    </a:cubicBezTo>
                    <a:cubicBezTo>
                      <a:pt x="1417348" y="1258048"/>
                      <a:pt x="1459548" y="1239026"/>
                      <a:pt x="1505957" y="1239026"/>
                    </a:cubicBezTo>
                    <a:cubicBezTo>
                      <a:pt x="1552364" y="1239026"/>
                      <a:pt x="1594564" y="1258048"/>
                      <a:pt x="1625191" y="1289845"/>
                    </a:cubicBezTo>
                    <a:cubicBezTo>
                      <a:pt x="1655815" y="1258048"/>
                      <a:pt x="1698015" y="1239026"/>
                      <a:pt x="1744424" y="1239026"/>
                    </a:cubicBezTo>
                    <a:cubicBezTo>
                      <a:pt x="1795987" y="1239026"/>
                      <a:pt x="1842359" y="1262509"/>
                      <a:pt x="1873330" y="1300835"/>
                    </a:cubicBezTo>
                    <a:cubicBezTo>
                      <a:pt x="1892646" y="1260564"/>
                      <a:pt x="1937643" y="1236578"/>
                      <a:pt x="1984961" y="1243910"/>
                    </a:cubicBezTo>
                    <a:lnTo>
                      <a:pt x="1988709" y="1244491"/>
                    </a:lnTo>
                    <a:cubicBezTo>
                      <a:pt x="2047506" y="1253600"/>
                      <a:pt x="2087618" y="1307610"/>
                      <a:pt x="2078307" y="1365125"/>
                    </a:cubicBezTo>
                    <a:lnTo>
                      <a:pt x="1811283" y="3014366"/>
                    </a:lnTo>
                    <a:lnTo>
                      <a:pt x="1891413" y="3014995"/>
                    </a:lnTo>
                    <a:cubicBezTo>
                      <a:pt x="1999980" y="3008834"/>
                      <a:pt x="1961709" y="2996988"/>
                      <a:pt x="1980600" y="2878465"/>
                    </a:cubicBezTo>
                    <a:cubicBezTo>
                      <a:pt x="2028019" y="2709431"/>
                      <a:pt x="2018769" y="2706724"/>
                      <a:pt x="2135459" y="2574654"/>
                    </a:cubicBezTo>
                    <a:cubicBezTo>
                      <a:pt x="2391383" y="2373770"/>
                      <a:pt x="2716427" y="1934058"/>
                      <a:pt x="2716427" y="1488534"/>
                    </a:cubicBezTo>
                    <a:cubicBezTo>
                      <a:pt x="2716427" y="830410"/>
                      <a:pt x="2171481" y="296795"/>
                      <a:pt x="1498923" y="296022"/>
                    </a:cubicBezTo>
                    <a:lnTo>
                      <a:pt x="1498923" y="296319"/>
                    </a:lnTo>
                    <a:lnTo>
                      <a:pt x="1495631" y="296070"/>
                    </a:lnTo>
                    <a:lnTo>
                      <a:pt x="1492336" y="296319"/>
                    </a:lnTo>
                    <a:close/>
                    <a:moveTo>
                      <a:pt x="1492826" y="0"/>
                    </a:moveTo>
                    <a:lnTo>
                      <a:pt x="1495631" y="211"/>
                    </a:lnTo>
                    <a:lnTo>
                      <a:pt x="1498432" y="0"/>
                    </a:lnTo>
                    <a:cubicBezTo>
                      <a:pt x="2322897" y="0"/>
                      <a:pt x="2991257" y="653819"/>
                      <a:pt x="2991257" y="1460348"/>
                    </a:cubicBezTo>
                    <a:cubicBezTo>
                      <a:pt x="2991257" y="2006129"/>
                      <a:pt x="2592903" y="2544781"/>
                      <a:pt x="2279478" y="2790647"/>
                    </a:cubicBezTo>
                    <a:cubicBezTo>
                      <a:pt x="2186103" y="2895884"/>
                      <a:pt x="2227311" y="2951181"/>
                      <a:pt x="2207246" y="3088369"/>
                    </a:cubicBezTo>
                    <a:cubicBezTo>
                      <a:pt x="2155081" y="3194275"/>
                      <a:pt x="2108422" y="3228140"/>
                      <a:pt x="2016213" y="3228140"/>
                    </a:cubicBezTo>
                    <a:lnTo>
                      <a:pt x="1495631" y="3226317"/>
                    </a:lnTo>
                    <a:lnTo>
                      <a:pt x="975044" y="3228140"/>
                    </a:lnTo>
                    <a:cubicBezTo>
                      <a:pt x="882838" y="3228140"/>
                      <a:pt x="836177" y="3194275"/>
                      <a:pt x="784011" y="3088369"/>
                    </a:cubicBezTo>
                    <a:cubicBezTo>
                      <a:pt x="763946" y="2951181"/>
                      <a:pt x="805155" y="2895884"/>
                      <a:pt x="711780" y="2790647"/>
                    </a:cubicBezTo>
                    <a:cubicBezTo>
                      <a:pt x="398354" y="2544781"/>
                      <a:pt x="0" y="2006129"/>
                      <a:pt x="0" y="1460348"/>
                    </a:cubicBezTo>
                    <a:cubicBezTo>
                      <a:pt x="0" y="653819"/>
                      <a:pt x="668362" y="0"/>
                      <a:pt x="14928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</p:grpSp>
        <p:cxnSp>
          <p:nvCxnSpPr>
            <p:cNvPr id="53" name="Connecteur droit 52">
              <a:extLst>
                <a:ext uri="{FF2B5EF4-FFF2-40B4-BE49-F238E27FC236}">
                  <a16:creationId xmlns:a16="http://schemas.microsoft.com/office/drawing/2014/main" id="{5D2ADA6A-8501-49B9-9838-0F5BBB8388D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45378" y="1961128"/>
              <a:ext cx="797147" cy="290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1143ADA-36C2-D840-82A7-CC889C20CC01}"/>
              </a:ext>
            </a:extLst>
          </p:cNvPr>
          <p:cNvGrpSpPr/>
          <p:nvPr/>
        </p:nvGrpSpPr>
        <p:grpSpPr>
          <a:xfrm>
            <a:off x="5390825" y="2743029"/>
            <a:ext cx="6664214" cy="564148"/>
            <a:chOff x="5390825" y="2743029"/>
            <a:chExt cx="6664214" cy="564148"/>
          </a:xfrm>
        </p:grpSpPr>
        <p:grpSp>
          <p:nvGrpSpPr>
            <p:cNvPr id="49" name="Groupe 48">
              <a:extLst>
                <a:ext uri="{FF2B5EF4-FFF2-40B4-BE49-F238E27FC236}">
                  <a16:creationId xmlns:a16="http://schemas.microsoft.com/office/drawing/2014/main" id="{8BD13B5A-DAD3-4183-8321-5BDC5265F0F9}"/>
                </a:ext>
              </a:extLst>
            </p:cNvPr>
            <p:cNvGrpSpPr/>
            <p:nvPr/>
          </p:nvGrpSpPr>
          <p:grpSpPr>
            <a:xfrm>
              <a:off x="5390825" y="2743029"/>
              <a:ext cx="6664214" cy="564148"/>
              <a:chOff x="5258097" y="5608144"/>
              <a:chExt cx="6664214" cy="564148"/>
            </a:xfrm>
          </p:grpSpPr>
          <p:grpSp>
            <p:nvGrpSpPr>
              <p:cNvPr id="50" name="그룹 47">
                <a:extLst>
                  <a:ext uri="{FF2B5EF4-FFF2-40B4-BE49-F238E27FC236}">
                    <a16:creationId xmlns:a16="http://schemas.microsoft.com/office/drawing/2014/main" id="{AE551FF2-A79C-4C4A-B9E9-226443B4B06D}"/>
                  </a:ext>
                </a:extLst>
              </p:cNvPr>
              <p:cNvGrpSpPr/>
              <p:nvPr/>
            </p:nvGrpSpPr>
            <p:grpSpPr>
              <a:xfrm>
                <a:off x="5258097" y="5716815"/>
                <a:ext cx="2218523" cy="455477"/>
                <a:chOff x="4842045" y="3130998"/>
                <a:chExt cx="1863325" cy="315692"/>
              </a:xfrm>
            </p:grpSpPr>
            <p:sp>
              <p:nvSpPr>
                <p:cNvPr id="55" name="직사각형 6" descr="Formation CFC&#10;">
                  <a:extLst>
                    <a:ext uri="{FF2B5EF4-FFF2-40B4-BE49-F238E27FC236}">
                      <a16:creationId xmlns:a16="http://schemas.microsoft.com/office/drawing/2014/main" id="{6927493B-5BDB-43CC-9F54-62AD6F1C85EE}"/>
                    </a:ext>
                  </a:extLst>
                </p:cNvPr>
                <p:cNvSpPr/>
                <p:nvPr/>
              </p:nvSpPr>
              <p:spPr>
                <a:xfrm rot="10800000">
                  <a:off x="5031945" y="3177328"/>
                  <a:ext cx="1588067" cy="223041"/>
                </a:xfrm>
                <a:custGeom>
                  <a:avLst/>
                  <a:gdLst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  <a:gd name="connsiteX0" fmla="*/ 0 w 1258310"/>
                    <a:gd name="connsiteY0" fmla="*/ 0 h 199384"/>
                    <a:gd name="connsiteX1" fmla="*/ 1258310 w 1258310"/>
                    <a:gd name="connsiteY1" fmla="*/ 0 h 199384"/>
                    <a:gd name="connsiteX2" fmla="*/ 1258310 w 1258310"/>
                    <a:gd name="connsiteY2" fmla="*/ 199384 h 199384"/>
                    <a:gd name="connsiteX3" fmla="*/ 0 w 1258310"/>
                    <a:gd name="connsiteY3" fmla="*/ 199384 h 199384"/>
                    <a:gd name="connsiteX4" fmla="*/ 0 w 1258310"/>
                    <a:gd name="connsiteY4" fmla="*/ 0 h 199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58310" h="199384">
                      <a:moveTo>
                        <a:pt x="0" y="0"/>
                      </a:moveTo>
                      <a:lnTo>
                        <a:pt x="1258310" y="0"/>
                      </a:lnTo>
                      <a:cubicBezTo>
                        <a:pt x="1210685" y="75986"/>
                        <a:pt x="1213065" y="130541"/>
                        <a:pt x="1258310" y="199384"/>
                      </a:cubicBezTo>
                      <a:lnTo>
                        <a:pt x="0" y="19938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2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" name="자유형: 도형 68">
                  <a:extLst>
                    <a:ext uri="{FF2B5EF4-FFF2-40B4-BE49-F238E27FC236}">
                      <a16:creationId xmlns:a16="http://schemas.microsoft.com/office/drawing/2014/main" id="{BC441E2C-B916-403E-9282-1005DDE87C4D}"/>
                    </a:ext>
                  </a:extLst>
                </p:cNvPr>
                <p:cNvSpPr/>
                <p:nvPr/>
              </p:nvSpPr>
              <p:spPr>
                <a:xfrm rot="10800000">
                  <a:off x="4842045" y="3130998"/>
                  <a:ext cx="1863325" cy="315692"/>
                </a:xfrm>
                <a:custGeom>
                  <a:avLst/>
                  <a:gdLst>
                    <a:gd name="connsiteX0" fmla="*/ 62289 w 1431908"/>
                    <a:gd name="connsiteY0" fmla="*/ 0 h 315692"/>
                    <a:gd name="connsiteX1" fmla="*/ 1371331 w 1431908"/>
                    <a:gd name="connsiteY1" fmla="*/ 0 h 315692"/>
                    <a:gd name="connsiteX2" fmla="*/ 1415376 w 1431908"/>
                    <a:gd name="connsiteY2" fmla="*/ 18244 h 315692"/>
                    <a:gd name="connsiteX3" fmla="*/ 1431908 w 1431908"/>
                    <a:gd name="connsiteY3" fmla="*/ 58155 h 315692"/>
                    <a:gd name="connsiteX4" fmla="*/ 100375 w 1431908"/>
                    <a:gd name="connsiteY4" fmla="*/ 58155 h 315692"/>
                    <a:gd name="connsiteX5" fmla="*/ 73951 w 1431908"/>
                    <a:gd name="connsiteY5" fmla="*/ 84579 h 315692"/>
                    <a:gd name="connsiteX6" fmla="*/ 73951 w 1431908"/>
                    <a:gd name="connsiteY6" fmla="*/ 231114 h 315692"/>
                    <a:gd name="connsiteX7" fmla="*/ 100375 w 1431908"/>
                    <a:gd name="connsiteY7" fmla="*/ 257538 h 315692"/>
                    <a:gd name="connsiteX8" fmla="*/ 1431907 w 1431908"/>
                    <a:gd name="connsiteY8" fmla="*/ 257538 h 315692"/>
                    <a:gd name="connsiteX9" fmla="*/ 1415376 w 1431908"/>
                    <a:gd name="connsiteY9" fmla="*/ 297448 h 315692"/>
                    <a:gd name="connsiteX10" fmla="*/ 1371331 w 1431908"/>
                    <a:gd name="connsiteY10" fmla="*/ 315692 h 315692"/>
                    <a:gd name="connsiteX11" fmla="*/ 62289 w 1431908"/>
                    <a:gd name="connsiteY11" fmla="*/ 315692 h 315692"/>
                    <a:gd name="connsiteX12" fmla="*/ 0 w 1431908"/>
                    <a:gd name="connsiteY12" fmla="*/ 253403 h 315692"/>
                    <a:gd name="connsiteX13" fmla="*/ 0 w 1431908"/>
                    <a:gd name="connsiteY13" fmla="*/ 62289 h 315692"/>
                    <a:gd name="connsiteX14" fmla="*/ 62289 w 1431908"/>
                    <a:gd name="connsiteY14" fmla="*/ 0 h 3156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431908" h="315692">
                      <a:moveTo>
                        <a:pt x="62289" y="0"/>
                      </a:moveTo>
                      <a:lnTo>
                        <a:pt x="1371331" y="0"/>
                      </a:lnTo>
                      <a:cubicBezTo>
                        <a:pt x="1388532" y="0"/>
                        <a:pt x="1404104" y="6972"/>
                        <a:pt x="1415376" y="18244"/>
                      </a:cubicBezTo>
                      <a:lnTo>
                        <a:pt x="1431908" y="58155"/>
                      </a:lnTo>
                      <a:lnTo>
                        <a:pt x="100375" y="58155"/>
                      </a:lnTo>
                      <a:cubicBezTo>
                        <a:pt x="85781" y="58155"/>
                        <a:pt x="73951" y="69985"/>
                        <a:pt x="73951" y="84579"/>
                      </a:cubicBezTo>
                      <a:lnTo>
                        <a:pt x="73951" y="231114"/>
                      </a:lnTo>
                      <a:cubicBezTo>
                        <a:pt x="73951" y="245708"/>
                        <a:pt x="85781" y="257538"/>
                        <a:pt x="100375" y="257538"/>
                      </a:cubicBezTo>
                      <a:lnTo>
                        <a:pt x="1431907" y="257538"/>
                      </a:lnTo>
                      <a:lnTo>
                        <a:pt x="1415376" y="297448"/>
                      </a:lnTo>
                      <a:cubicBezTo>
                        <a:pt x="1404104" y="308720"/>
                        <a:pt x="1388532" y="315692"/>
                        <a:pt x="1371331" y="315692"/>
                      </a:cubicBezTo>
                      <a:lnTo>
                        <a:pt x="62289" y="315692"/>
                      </a:lnTo>
                      <a:cubicBezTo>
                        <a:pt x="27888" y="315692"/>
                        <a:pt x="0" y="287804"/>
                        <a:pt x="0" y="253403"/>
                      </a:cubicBezTo>
                      <a:lnTo>
                        <a:pt x="0" y="62289"/>
                      </a:lnTo>
                      <a:cubicBezTo>
                        <a:pt x="0" y="27888"/>
                        <a:pt x="27888" y="0"/>
                        <a:pt x="6228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51" name="Freeform 44">
                <a:extLst>
                  <a:ext uri="{FF2B5EF4-FFF2-40B4-BE49-F238E27FC236}">
                    <a16:creationId xmlns:a16="http://schemas.microsoft.com/office/drawing/2014/main" id="{AE3C6390-CA6A-4F3F-9A04-7E0BE55C31BC}"/>
                  </a:ext>
                </a:extLst>
              </p:cNvPr>
              <p:cNvSpPr/>
              <p:nvPr/>
            </p:nvSpPr>
            <p:spPr>
              <a:xfrm rot="10800000" flipV="1">
                <a:off x="7064856" y="5621490"/>
                <a:ext cx="4772506" cy="321802"/>
              </a:xfrm>
              <a:custGeom>
                <a:avLst/>
                <a:gdLst>
                  <a:gd name="connsiteX0" fmla="*/ 927100 w 927100"/>
                  <a:gd name="connsiteY0" fmla="*/ 266700 h 266700"/>
                  <a:gd name="connsiteX1" fmla="*/ 304800 w 927100"/>
                  <a:gd name="connsiteY1" fmla="*/ 266700 h 266700"/>
                  <a:gd name="connsiteX2" fmla="*/ 0 w 927100"/>
                  <a:gd name="connsiteY2" fmla="*/ 266700 h 266700"/>
                  <a:gd name="connsiteX3" fmla="*/ 0 w 927100"/>
                  <a:gd name="connsiteY3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27100" h="266700">
                    <a:moveTo>
                      <a:pt x="927100" y="266700"/>
                    </a:moveTo>
                    <a:lnTo>
                      <a:pt x="304800" y="266700"/>
                    </a:lnTo>
                    <a:lnTo>
                      <a:pt x="0" y="266700"/>
                    </a:lnTo>
                    <a:lnTo>
                      <a:pt x="0" y="0"/>
                    </a:lnTo>
                  </a:path>
                </a:pathLst>
              </a:custGeom>
              <a:noFill/>
              <a:ln w="31750">
                <a:solidFill>
                  <a:schemeClr val="accent5"/>
                </a:solidFill>
                <a:headEnd type="oval" w="med" len="med"/>
                <a:tailEnd type="non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4" name="TextBox 36">
                <a:extLst>
                  <a:ext uri="{FF2B5EF4-FFF2-40B4-BE49-F238E27FC236}">
                    <a16:creationId xmlns:a16="http://schemas.microsoft.com/office/drawing/2014/main" id="{EB0DAE55-0975-4369-B2E1-C287F500C8CA}"/>
                  </a:ext>
                </a:extLst>
              </p:cNvPr>
              <p:cNvSpPr txBox="1"/>
              <p:nvPr/>
            </p:nvSpPr>
            <p:spPr>
              <a:xfrm>
                <a:off x="7872751" y="5608144"/>
                <a:ext cx="404956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altLang="ko-KR" sz="1200" dirty="0">
                    <a:cs typeface="Arial" pitchFamily="34" charset="0"/>
                  </a:rPr>
                  <a:t>Mise à </a:t>
                </a:r>
                <a:r>
                  <a:rPr lang="en-US" altLang="ko-KR" sz="1200" noProof="1">
                    <a:cs typeface="Arial" pitchFamily="34" charset="0"/>
                  </a:rPr>
                  <a:t>niveau</a:t>
                </a:r>
                <a:r>
                  <a:rPr lang="en-US" altLang="ko-KR" sz="1200" dirty="0">
                    <a:cs typeface="Arial" pitchFamily="34" charset="0"/>
                  </a:rPr>
                  <a:t> de la formation </a:t>
                </a:r>
                <a:r>
                  <a:rPr lang="en-US" altLang="ko-KR" sz="1200" noProof="1">
                    <a:cs typeface="Arial" pitchFamily="34" charset="0"/>
                  </a:rPr>
                  <a:t>initiale</a:t>
                </a:r>
              </a:p>
            </p:txBody>
          </p:sp>
        </p:grpSp>
        <p:sp>
          <p:nvSpPr>
            <p:cNvPr id="57" name="TextBox 40">
              <a:extLst>
                <a:ext uri="{FF2B5EF4-FFF2-40B4-BE49-F238E27FC236}">
                  <a16:creationId xmlns:a16="http://schemas.microsoft.com/office/drawing/2014/main" id="{5CCFB990-2C36-4300-9EBB-2F8ADDBFFE21}"/>
                </a:ext>
              </a:extLst>
            </p:cNvPr>
            <p:cNvSpPr txBox="1"/>
            <p:nvPr/>
          </p:nvSpPr>
          <p:spPr>
            <a:xfrm>
              <a:off x="5929109" y="2927496"/>
              <a:ext cx="123580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fr-CH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Formation CFC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457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8BDB4CD-054E-420F-8883-51183F112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-203199"/>
            <a:ext cx="10018713" cy="1752599"/>
          </a:xfrm>
        </p:spPr>
        <p:txBody>
          <a:bodyPr/>
          <a:lstStyle/>
          <a:p>
            <a:r>
              <a:rPr lang="en-US" b="1" dirty="0"/>
              <a:t>Formations continues </a:t>
            </a:r>
            <a:r>
              <a:rPr lang="fr-CH" b="1" dirty="0"/>
              <a:t>existantes</a:t>
            </a:r>
            <a:br>
              <a:rPr lang="en-US" dirty="0"/>
            </a:br>
            <a:endParaRPr lang="fr-CH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6CD4152-CA90-4785-8AB0-34FB046ECC7D}"/>
              </a:ext>
            </a:extLst>
          </p:cNvPr>
          <p:cNvGrpSpPr/>
          <p:nvPr/>
        </p:nvGrpSpPr>
        <p:grpSpPr>
          <a:xfrm>
            <a:off x="4786344" y="4926512"/>
            <a:ext cx="6337005" cy="1819956"/>
            <a:chOff x="948910" y="4397374"/>
            <a:chExt cx="3099192" cy="1819956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2C84A09-C370-492C-B5F9-A88A52E6419E}"/>
                </a:ext>
              </a:extLst>
            </p:cNvPr>
            <p:cNvSpPr txBox="1"/>
            <p:nvPr/>
          </p:nvSpPr>
          <p:spPr>
            <a:xfrm>
              <a:off x="948910" y="4740002"/>
              <a:ext cx="309918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b="1" dirty="0"/>
                <a:t>Pour les diplômés TAB-ES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b="1" dirty="0"/>
                <a:t> </a:t>
              </a:r>
              <a:r>
                <a:rPr lang="en-US" b="1" noProof="1"/>
                <a:t>Théoriques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b="1" dirty="0"/>
                <a:t>Orientés industrie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b="1" dirty="0"/>
                <a:t>De niveau supérieur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b="1" dirty="0"/>
                <a:t>A l’étranger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03882CF6-7780-4804-852B-4A2B74E6C7B2}"/>
                </a:ext>
              </a:extLst>
            </p:cNvPr>
            <p:cNvSpPr txBox="1"/>
            <p:nvPr/>
          </p:nvSpPr>
          <p:spPr>
            <a:xfrm>
              <a:off x="948910" y="4397374"/>
              <a:ext cx="3099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cs typeface="Arial" pitchFamily="34" charset="0"/>
                </a:rPr>
                <a:t>Points à </a:t>
              </a:r>
              <a:r>
                <a:rPr lang="en-US" altLang="ko-KR" b="1" noProof="1">
                  <a:cs typeface="Arial" pitchFamily="34" charset="0"/>
                </a:rPr>
                <a:t>retenir</a:t>
              </a:r>
              <a:r>
                <a:rPr lang="en-US" altLang="ko-KR" b="1" dirty="0">
                  <a:cs typeface="Arial" pitchFamily="34" charset="0"/>
                </a:rPr>
                <a:t> :</a:t>
              </a:r>
              <a:endParaRPr lang="ko-KR" altLang="en-US" b="1" dirty="0">
                <a:cs typeface="Arial" pitchFamily="34" charset="0"/>
              </a:endParaRPr>
            </a:p>
          </p:txBody>
        </p:sp>
      </p:grpSp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1EE306FC-DCE4-4040-B33A-5491A03FE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143372"/>
              </p:ext>
            </p:extLst>
          </p:nvPr>
        </p:nvGraphicFramePr>
        <p:xfrm>
          <a:off x="1394891" y="1265656"/>
          <a:ext cx="10350071" cy="1737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419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6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6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6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6313">
                  <a:extLst>
                    <a:ext uri="{9D8B030D-6E8A-4147-A177-3AD203B41FA5}">
                      <a16:colId xmlns:a16="http://schemas.microsoft.com/office/drawing/2014/main" val="2478218871"/>
                    </a:ext>
                  </a:extLst>
                </a:gridCol>
              </a:tblGrid>
              <a:tr h="1616434">
                <a:tc>
                  <a:txBody>
                    <a:bodyPr/>
                    <a:lstStyle/>
                    <a:p>
                      <a:pPr algn="ctr" latinLnBrk="1"/>
                      <a:endParaRPr lang="ko-KR" altLang="en-US" sz="27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Suisse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dirty="0"/>
                        <a:t>-&gt; </a:t>
                      </a:r>
                      <a:r>
                        <a:rPr lang="fr-FR" sz="1200" i="1" dirty="0"/>
                        <a:t>Offre de perfectionnement pour les TAB-ES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sz="1200" i="1" dirty="0"/>
                        <a:t>-&gt; Cours théoriques orientés pour l’industrie, dans le but d’obtenir un diplôme EPS en sciences naturelles </a:t>
                      </a:r>
                    </a:p>
                    <a:p>
                      <a:pPr lvl="0" algn="ctr"/>
                      <a:r>
                        <a:rPr lang="fr-FR" sz="1200" i="1" dirty="0"/>
                        <a:t>-&gt; pas de nouvelle technologie, pas de pratique des techniques 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sz="1200" i="1" dirty="0"/>
                        <a:t>-&gt; Cours pour l’expérimentation animale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sz="1200" i="1" dirty="0"/>
                        <a:t>-&gt; Offre divers cours d’un niveau supérieur en anglais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2" name="Rectangle 20">
            <a:extLst>
              <a:ext uri="{FF2B5EF4-FFF2-40B4-BE49-F238E27FC236}">
                <a16:creationId xmlns:a16="http://schemas.microsoft.com/office/drawing/2014/main" id="{3D1AC290-871E-4A6F-99E6-55635C422D5F}"/>
              </a:ext>
            </a:extLst>
          </p:cNvPr>
          <p:cNvSpPr/>
          <p:nvPr/>
        </p:nvSpPr>
        <p:spPr>
          <a:xfrm>
            <a:off x="8323291" y="713378"/>
            <a:ext cx="1692000" cy="543541"/>
          </a:xfrm>
          <a:custGeom>
            <a:avLst/>
            <a:gdLst/>
            <a:ahLst/>
            <a:cxnLst/>
            <a:rect l="l" t="t" r="r" b="b"/>
            <a:pathLst>
              <a:path w="1512168" h="543541">
                <a:moveTo>
                  <a:pt x="0" y="0"/>
                </a:moveTo>
                <a:lnTo>
                  <a:pt x="1512168" y="0"/>
                </a:lnTo>
                <a:lnTo>
                  <a:pt x="1512168" y="390102"/>
                </a:lnTo>
                <a:lnTo>
                  <a:pt x="845079" y="390102"/>
                </a:lnTo>
                <a:lnTo>
                  <a:pt x="756084" y="543541"/>
                </a:lnTo>
                <a:lnTo>
                  <a:pt x="667090" y="390102"/>
                </a:lnTo>
                <a:lnTo>
                  <a:pt x="0" y="39010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73" name="Rectangle 20">
            <a:extLst>
              <a:ext uri="{FF2B5EF4-FFF2-40B4-BE49-F238E27FC236}">
                <a16:creationId xmlns:a16="http://schemas.microsoft.com/office/drawing/2014/main" id="{619B67CC-7390-4182-87AF-BD811D5B20BA}"/>
              </a:ext>
            </a:extLst>
          </p:cNvPr>
          <p:cNvSpPr/>
          <p:nvPr/>
        </p:nvSpPr>
        <p:spPr>
          <a:xfrm>
            <a:off x="10060506" y="713378"/>
            <a:ext cx="1692000" cy="543541"/>
          </a:xfrm>
          <a:custGeom>
            <a:avLst/>
            <a:gdLst/>
            <a:ahLst/>
            <a:cxnLst/>
            <a:rect l="l" t="t" r="r" b="b"/>
            <a:pathLst>
              <a:path w="1512168" h="543541">
                <a:moveTo>
                  <a:pt x="0" y="0"/>
                </a:moveTo>
                <a:lnTo>
                  <a:pt x="1512168" y="0"/>
                </a:lnTo>
                <a:lnTo>
                  <a:pt x="1512168" y="390102"/>
                </a:lnTo>
                <a:lnTo>
                  <a:pt x="845079" y="390102"/>
                </a:lnTo>
                <a:lnTo>
                  <a:pt x="756084" y="543541"/>
                </a:lnTo>
                <a:lnTo>
                  <a:pt x="667090" y="390102"/>
                </a:lnTo>
                <a:lnTo>
                  <a:pt x="0" y="3901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74" name="Rectangle 20">
            <a:extLst>
              <a:ext uri="{FF2B5EF4-FFF2-40B4-BE49-F238E27FC236}">
                <a16:creationId xmlns:a16="http://schemas.microsoft.com/office/drawing/2014/main" id="{6B75C27D-0298-49EF-A90A-12C19A824383}"/>
              </a:ext>
            </a:extLst>
          </p:cNvPr>
          <p:cNvSpPr/>
          <p:nvPr/>
        </p:nvSpPr>
        <p:spPr>
          <a:xfrm>
            <a:off x="6586075" y="713378"/>
            <a:ext cx="1692000" cy="543541"/>
          </a:xfrm>
          <a:custGeom>
            <a:avLst/>
            <a:gdLst/>
            <a:ahLst/>
            <a:cxnLst/>
            <a:rect l="l" t="t" r="r" b="b"/>
            <a:pathLst>
              <a:path w="1512168" h="543541">
                <a:moveTo>
                  <a:pt x="0" y="0"/>
                </a:moveTo>
                <a:lnTo>
                  <a:pt x="1512168" y="0"/>
                </a:lnTo>
                <a:lnTo>
                  <a:pt x="1512168" y="390102"/>
                </a:lnTo>
                <a:lnTo>
                  <a:pt x="845079" y="390102"/>
                </a:lnTo>
                <a:lnTo>
                  <a:pt x="756084" y="543541"/>
                </a:lnTo>
                <a:lnTo>
                  <a:pt x="667090" y="390102"/>
                </a:lnTo>
                <a:lnTo>
                  <a:pt x="0" y="39010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14A2F68-454F-44E1-B426-7390F3986A72}"/>
              </a:ext>
            </a:extLst>
          </p:cNvPr>
          <p:cNvSpPr txBox="1"/>
          <p:nvPr/>
        </p:nvSpPr>
        <p:spPr>
          <a:xfrm>
            <a:off x="6747798" y="759230"/>
            <a:ext cx="13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WBLB</a:t>
            </a:r>
            <a:endParaRPr lang="en-JM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158746E-F2C5-473F-86DE-7DF4498F9C9C}"/>
              </a:ext>
            </a:extLst>
          </p:cNvPr>
          <p:cNvSpPr txBox="1"/>
          <p:nvPr/>
        </p:nvSpPr>
        <p:spPr>
          <a:xfrm>
            <a:off x="8485014" y="759230"/>
            <a:ext cx="13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RESAL</a:t>
            </a:r>
            <a:endParaRPr lang="en-JM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25C72BF-5172-4F0F-872C-497728DD36D4}"/>
              </a:ext>
            </a:extLst>
          </p:cNvPr>
          <p:cNvSpPr txBox="1"/>
          <p:nvPr/>
        </p:nvSpPr>
        <p:spPr>
          <a:xfrm>
            <a:off x="10222230" y="759230"/>
            <a:ext cx="13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JM" altLang="ko-KR" sz="1400" b="1" dirty="0">
                <a:solidFill>
                  <a:schemeClr val="bg1"/>
                </a:solidFill>
                <a:cs typeface="Arial" pitchFamily="34" charset="0"/>
              </a:rPr>
              <a:t>SIB 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1BAD3FB-B394-4547-9FC5-4AF93C4B35EB}"/>
              </a:ext>
            </a:extLst>
          </p:cNvPr>
          <p:cNvSpPr/>
          <p:nvPr/>
        </p:nvSpPr>
        <p:spPr>
          <a:xfrm>
            <a:off x="1721312" y="1265656"/>
            <a:ext cx="792088" cy="161643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" name="Rectangle 20">
            <a:extLst>
              <a:ext uri="{FF2B5EF4-FFF2-40B4-BE49-F238E27FC236}">
                <a16:creationId xmlns:a16="http://schemas.microsoft.com/office/drawing/2014/main" id="{FCA2BACA-F1B2-40E5-A0E6-B7EEAD979193}"/>
              </a:ext>
            </a:extLst>
          </p:cNvPr>
          <p:cNvSpPr/>
          <p:nvPr/>
        </p:nvSpPr>
        <p:spPr>
          <a:xfrm>
            <a:off x="4848859" y="713378"/>
            <a:ext cx="1692000" cy="543541"/>
          </a:xfrm>
          <a:custGeom>
            <a:avLst/>
            <a:gdLst/>
            <a:ahLst/>
            <a:cxnLst/>
            <a:rect l="l" t="t" r="r" b="b"/>
            <a:pathLst>
              <a:path w="1512168" h="543541">
                <a:moveTo>
                  <a:pt x="0" y="0"/>
                </a:moveTo>
                <a:lnTo>
                  <a:pt x="1512168" y="0"/>
                </a:lnTo>
                <a:lnTo>
                  <a:pt x="1512168" y="390102"/>
                </a:lnTo>
                <a:lnTo>
                  <a:pt x="845079" y="390102"/>
                </a:lnTo>
                <a:lnTo>
                  <a:pt x="756084" y="543541"/>
                </a:lnTo>
                <a:lnTo>
                  <a:pt x="667090" y="390102"/>
                </a:lnTo>
                <a:lnTo>
                  <a:pt x="0" y="3901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04B8ADC-D201-4086-BB61-7AA6048CE4BD}"/>
              </a:ext>
            </a:extLst>
          </p:cNvPr>
          <p:cNvSpPr txBox="1"/>
          <p:nvPr/>
        </p:nvSpPr>
        <p:spPr>
          <a:xfrm>
            <a:off x="5010582" y="751370"/>
            <a:ext cx="13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JM" altLang="ko-KR" sz="1400" b="1" dirty="0">
                <a:solidFill>
                  <a:schemeClr val="bg1"/>
                </a:solidFill>
                <a:cs typeface="Arial" pitchFamily="34" charset="0"/>
              </a:rPr>
              <a:t>LABMED</a:t>
            </a:r>
          </a:p>
        </p:txBody>
      </p:sp>
      <p:graphicFrame>
        <p:nvGraphicFramePr>
          <p:cNvPr id="45" name="Table 70">
            <a:extLst>
              <a:ext uri="{FF2B5EF4-FFF2-40B4-BE49-F238E27FC236}">
                <a16:creationId xmlns:a16="http://schemas.microsoft.com/office/drawing/2014/main" id="{206E87C5-E9F6-4806-8454-A98E899B6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53850"/>
              </p:ext>
            </p:extLst>
          </p:nvPr>
        </p:nvGraphicFramePr>
        <p:xfrm>
          <a:off x="1411039" y="3524465"/>
          <a:ext cx="10350071" cy="1371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389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4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6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1024">
                <a:tc>
                  <a:txBody>
                    <a:bodyPr/>
                    <a:lstStyle/>
                    <a:p>
                      <a:pPr algn="ctr" latinLnBrk="1"/>
                      <a:endParaRPr lang="ko-KR" altLang="en-US" sz="27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France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fr-FR" sz="1200" i="1" dirty="0"/>
                    </a:p>
                    <a:p>
                      <a:pPr lvl="0"/>
                      <a:r>
                        <a:rPr lang="fr-FR" sz="1200" b="1" i="1" dirty="0"/>
                        <a:t>-&gt; Offre des formations pratiques et théoriques dans tous les domaines des sciences dont la biologie par des cours sur plusieurs jours. </a:t>
                      </a:r>
                    </a:p>
                    <a:p>
                      <a:pPr lvl="0"/>
                      <a:r>
                        <a:rPr lang="fr-FR" sz="1200" b="1" i="1" dirty="0"/>
                        <a:t>Cours de base de laboratoire et cours spécifiques à des techniques,</a:t>
                      </a:r>
                      <a:r>
                        <a:rPr lang="fr-FR" sz="1200" b="1" dirty="0"/>
                        <a:t> </a:t>
                      </a:r>
                      <a:r>
                        <a:rPr lang="fr-FR" sz="1200" b="1" i="1" dirty="0"/>
                        <a:t>nouvelles technologies (du prélèvement d’échantillon, à la préparation, aux nouvelles technologies pointues telles que CRISPR-Cas9 ou hybridation in situ in toto !)</a:t>
                      </a:r>
                      <a:endParaRPr lang="en-US" sz="1200" b="1" dirty="0"/>
                    </a:p>
                    <a:p>
                      <a:pPr algn="ctr"/>
                      <a:endParaRPr lang="en-US" sz="1200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3" name="Rectangle 20">
            <a:extLst>
              <a:ext uri="{FF2B5EF4-FFF2-40B4-BE49-F238E27FC236}">
                <a16:creationId xmlns:a16="http://schemas.microsoft.com/office/drawing/2014/main" id="{11700CFB-7FE6-4951-BAC1-F035028D300E}"/>
              </a:ext>
            </a:extLst>
          </p:cNvPr>
          <p:cNvSpPr/>
          <p:nvPr/>
        </p:nvSpPr>
        <p:spPr>
          <a:xfrm>
            <a:off x="4786344" y="2962026"/>
            <a:ext cx="1692000" cy="543541"/>
          </a:xfrm>
          <a:custGeom>
            <a:avLst/>
            <a:gdLst/>
            <a:ahLst/>
            <a:cxnLst/>
            <a:rect l="l" t="t" r="r" b="b"/>
            <a:pathLst>
              <a:path w="1512168" h="543541">
                <a:moveTo>
                  <a:pt x="0" y="0"/>
                </a:moveTo>
                <a:lnTo>
                  <a:pt x="1512168" y="0"/>
                </a:lnTo>
                <a:lnTo>
                  <a:pt x="1512168" y="390102"/>
                </a:lnTo>
                <a:lnTo>
                  <a:pt x="845079" y="390102"/>
                </a:lnTo>
                <a:lnTo>
                  <a:pt x="756084" y="543541"/>
                </a:lnTo>
                <a:lnTo>
                  <a:pt x="667090" y="390102"/>
                </a:lnTo>
                <a:lnTo>
                  <a:pt x="0" y="39010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54" name="TextBox 79">
            <a:extLst>
              <a:ext uri="{FF2B5EF4-FFF2-40B4-BE49-F238E27FC236}">
                <a16:creationId xmlns:a16="http://schemas.microsoft.com/office/drawing/2014/main" id="{1352A6D0-B9EC-4D38-94E2-E7AF07BD3D5D}"/>
              </a:ext>
            </a:extLst>
          </p:cNvPr>
          <p:cNvSpPr txBox="1"/>
          <p:nvPr/>
        </p:nvSpPr>
        <p:spPr>
          <a:xfrm>
            <a:off x="4948067" y="3000018"/>
            <a:ext cx="13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JM" altLang="ko-KR" sz="1400" b="1" dirty="0">
                <a:solidFill>
                  <a:schemeClr val="bg1"/>
                </a:solidFill>
                <a:cs typeface="Arial" pitchFamily="34" charset="0"/>
              </a:rPr>
              <a:t>CNRS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CD64DF6-7ABB-491A-B71A-D1B57953048E}"/>
              </a:ext>
            </a:extLst>
          </p:cNvPr>
          <p:cNvSpPr/>
          <p:nvPr/>
        </p:nvSpPr>
        <p:spPr>
          <a:xfrm>
            <a:off x="1737461" y="3524464"/>
            <a:ext cx="775939" cy="1371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Rectangle 9">
            <a:extLst>
              <a:ext uri="{FF2B5EF4-FFF2-40B4-BE49-F238E27FC236}">
                <a16:creationId xmlns:a16="http://schemas.microsoft.com/office/drawing/2014/main" id="{C526BED3-59DC-4BE2-8B6E-3A964342B874}"/>
              </a:ext>
            </a:extLst>
          </p:cNvPr>
          <p:cNvSpPr/>
          <p:nvPr/>
        </p:nvSpPr>
        <p:spPr>
          <a:xfrm>
            <a:off x="1883356" y="1857873"/>
            <a:ext cx="468000" cy="43200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88" name="Rectangle 9">
            <a:extLst>
              <a:ext uri="{FF2B5EF4-FFF2-40B4-BE49-F238E27FC236}">
                <a16:creationId xmlns:a16="http://schemas.microsoft.com/office/drawing/2014/main" id="{44BB12D7-C6CE-4575-B6AF-95D1304DDBC7}"/>
              </a:ext>
            </a:extLst>
          </p:cNvPr>
          <p:cNvSpPr/>
          <p:nvPr/>
        </p:nvSpPr>
        <p:spPr>
          <a:xfrm>
            <a:off x="1899505" y="3902824"/>
            <a:ext cx="468000" cy="43200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31F96D-CBA8-8140-9DB4-23750438D7DF}"/>
              </a:ext>
            </a:extLst>
          </p:cNvPr>
          <p:cNvSpPr txBox="1"/>
          <p:nvPr/>
        </p:nvSpPr>
        <p:spPr>
          <a:xfrm>
            <a:off x="3861947" y="5192056"/>
            <a:ext cx="792847" cy="900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dirty="0"/>
              <a:t>!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B1086D-D3EE-4EBD-9309-80F48F64B8B8}"/>
              </a:ext>
            </a:extLst>
          </p:cNvPr>
          <p:cNvSpPr/>
          <p:nvPr/>
        </p:nvSpPr>
        <p:spPr>
          <a:xfrm rot="18900000">
            <a:off x="3824498" y="5416241"/>
            <a:ext cx="432048" cy="432048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82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Freeform: Shape 387">
            <a:extLst>
              <a:ext uri="{FF2B5EF4-FFF2-40B4-BE49-F238E27FC236}">
                <a16:creationId xmlns:a16="http://schemas.microsoft.com/office/drawing/2014/main" id="{CBD9DF2E-F9B5-470B-8CAF-BE51A0ED890B}"/>
              </a:ext>
            </a:extLst>
          </p:cNvPr>
          <p:cNvSpPr/>
          <p:nvPr/>
        </p:nvSpPr>
        <p:spPr>
          <a:xfrm rot="355510">
            <a:off x="89876" y="4123826"/>
            <a:ext cx="1911835" cy="1945809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86" name="Freeform: Shape 385">
            <a:extLst>
              <a:ext uri="{FF2B5EF4-FFF2-40B4-BE49-F238E27FC236}">
                <a16:creationId xmlns:a16="http://schemas.microsoft.com/office/drawing/2014/main" id="{BA79C3FE-2C76-459D-958C-71D2651649BF}"/>
              </a:ext>
            </a:extLst>
          </p:cNvPr>
          <p:cNvSpPr/>
          <p:nvPr/>
        </p:nvSpPr>
        <p:spPr>
          <a:xfrm rot="8287270" flipH="1">
            <a:off x="4207004" y="4424196"/>
            <a:ext cx="1584459" cy="1495305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83" name="Freeform: Shape 382">
            <a:extLst>
              <a:ext uri="{FF2B5EF4-FFF2-40B4-BE49-F238E27FC236}">
                <a16:creationId xmlns:a16="http://schemas.microsoft.com/office/drawing/2014/main" id="{D9C2427E-9E26-41C8-8382-49079B6AAF62}"/>
              </a:ext>
            </a:extLst>
          </p:cNvPr>
          <p:cNvSpPr/>
          <p:nvPr/>
        </p:nvSpPr>
        <p:spPr>
          <a:xfrm rot="355510">
            <a:off x="3646835" y="1766266"/>
            <a:ext cx="1456588" cy="1482472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85" name="Freeform: Shape 384">
            <a:extLst>
              <a:ext uri="{FF2B5EF4-FFF2-40B4-BE49-F238E27FC236}">
                <a16:creationId xmlns:a16="http://schemas.microsoft.com/office/drawing/2014/main" id="{856ED56E-2F4F-426F-87BB-49A633291018}"/>
              </a:ext>
            </a:extLst>
          </p:cNvPr>
          <p:cNvSpPr/>
          <p:nvPr/>
        </p:nvSpPr>
        <p:spPr>
          <a:xfrm rot="1022389">
            <a:off x="2077634" y="850460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2" name="Freeform: Shape 381">
            <a:extLst>
              <a:ext uri="{FF2B5EF4-FFF2-40B4-BE49-F238E27FC236}">
                <a16:creationId xmlns:a16="http://schemas.microsoft.com/office/drawing/2014/main" id="{B4F1F681-3BB7-4692-BAC2-F69E007AFF9F}"/>
              </a:ext>
            </a:extLst>
          </p:cNvPr>
          <p:cNvSpPr/>
          <p:nvPr/>
        </p:nvSpPr>
        <p:spPr>
          <a:xfrm rot="11654967" flipH="1">
            <a:off x="94907" y="2476373"/>
            <a:ext cx="1942573" cy="1833269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84" name="Freeform: Shape 383">
            <a:extLst>
              <a:ext uri="{FF2B5EF4-FFF2-40B4-BE49-F238E27FC236}">
                <a16:creationId xmlns:a16="http://schemas.microsoft.com/office/drawing/2014/main" id="{7D2FEB4E-9B40-43EA-9DC1-F9FF01AAA86B}"/>
              </a:ext>
            </a:extLst>
          </p:cNvPr>
          <p:cNvSpPr/>
          <p:nvPr/>
        </p:nvSpPr>
        <p:spPr>
          <a:xfrm rot="2581066" flipH="1">
            <a:off x="4958096" y="2962481"/>
            <a:ext cx="216343" cy="767005"/>
          </a:xfrm>
          <a:custGeom>
            <a:avLst/>
            <a:gdLst>
              <a:gd name="connsiteX0" fmla="*/ 5046 w 235010"/>
              <a:gd name="connsiteY0" fmla="*/ 100489 h 833185"/>
              <a:gd name="connsiteX1" fmla="*/ 61777 w 235010"/>
              <a:gd name="connsiteY1" fmla="*/ 215509 h 833185"/>
              <a:gd name="connsiteX2" fmla="*/ 95081 w 235010"/>
              <a:gd name="connsiteY2" fmla="*/ 219991 h 833185"/>
              <a:gd name="connsiteX3" fmla="*/ 95081 w 235010"/>
              <a:gd name="connsiteY3" fmla="*/ 607587 h 833185"/>
              <a:gd name="connsiteX4" fmla="*/ 84921 w 235010"/>
              <a:gd name="connsiteY4" fmla="*/ 606290 h 833185"/>
              <a:gd name="connsiteX5" fmla="*/ 15507 w 235010"/>
              <a:gd name="connsiteY5" fmla="*/ 659853 h 833185"/>
              <a:gd name="connsiteX6" fmla="*/ 57782 w 235010"/>
              <a:gd name="connsiteY6" fmla="*/ 817678 h 833185"/>
              <a:gd name="connsiteX7" fmla="*/ 215608 w 235010"/>
              <a:gd name="connsiteY7" fmla="*/ 775402 h 833185"/>
              <a:gd name="connsiteX8" fmla="*/ 173332 w 235010"/>
              <a:gd name="connsiteY8" fmla="*/ 617577 h 833185"/>
              <a:gd name="connsiteX9" fmla="*/ 168164 w 235010"/>
              <a:gd name="connsiteY9" fmla="*/ 616917 h 833185"/>
              <a:gd name="connsiteX10" fmla="*/ 168164 w 235010"/>
              <a:gd name="connsiteY10" fmla="*/ 217879 h 833185"/>
              <a:gd name="connsiteX11" fmla="*/ 188769 w 235010"/>
              <a:gd name="connsiteY11" fmla="*/ 208024 h 833185"/>
              <a:gd name="connsiteX12" fmla="*/ 219602 w 235010"/>
              <a:gd name="connsiteY12" fmla="*/ 173233 h 833185"/>
              <a:gd name="connsiteX13" fmla="*/ 177326 w 235010"/>
              <a:gd name="connsiteY13" fmla="*/ 15407 h 833185"/>
              <a:gd name="connsiteX14" fmla="*/ 19501 w 235010"/>
              <a:gd name="connsiteY14" fmla="*/ 57684 h 833185"/>
              <a:gd name="connsiteX15" fmla="*/ 5046 w 235010"/>
              <a:gd name="connsiteY15" fmla="*/ 100489 h 83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5010" h="833185">
                <a:moveTo>
                  <a:pt x="5046" y="100489"/>
                </a:moveTo>
                <a:cubicBezTo>
                  <a:pt x="-667" y="144815"/>
                  <a:pt x="19448" y="191066"/>
                  <a:pt x="61777" y="215509"/>
                </a:cubicBezTo>
                <a:lnTo>
                  <a:pt x="95081" y="219991"/>
                </a:lnTo>
                <a:lnTo>
                  <a:pt x="95081" y="607587"/>
                </a:lnTo>
                <a:lnTo>
                  <a:pt x="84921" y="606290"/>
                </a:lnTo>
                <a:cubicBezTo>
                  <a:pt x="56408" y="614199"/>
                  <a:pt x="31062" y="632916"/>
                  <a:pt x="15507" y="659853"/>
                </a:cubicBezTo>
                <a:cubicBezTo>
                  <a:pt x="-17084" y="716292"/>
                  <a:pt x="3909" y="786569"/>
                  <a:pt x="57782" y="817678"/>
                </a:cubicBezTo>
                <a:cubicBezTo>
                  <a:pt x="114221" y="850269"/>
                  <a:pt x="184498" y="829276"/>
                  <a:pt x="215608" y="775402"/>
                </a:cubicBezTo>
                <a:cubicBezTo>
                  <a:pt x="248199" y="718963"/>
                  <a:pt x="227206" y="648686"/>
                  <a:pt x="173332" y="617577"/>
                </a:cubicBezTo>
                <a:lnTo>
                  <a:pt x="168164" y="616917"/>
                </a:lnTo>
                <a:lnTo>
                  <a:pt x="168164" y="217879"/>
                </a:lnTo>
                <a:lnTo>
                  <a:pt x="188769" y="208024"/>
                </a:lnTo>
                <a:cubicBezTo>
                  <a:pt x="200884" y="198985"/>
                  <a:pt x="211455" y="187343"/>
                  <a:pt x="219602" y="173233"/>
                </a:cubicBezTo>
                <a:cubicBezTo>
                  <a:pt x="250712" y="119359"/>
                  <a:pt x="233766" y="47999"/>
                  <a:pt x="177326" y="15407"/>
                </a:cubicBezTo>
                <a:cubicBezTo>
                  <a:pt x="123453" y="-15702"/>
                  <a:pt x="52092" y="1245"/>
                  <a:pt x="19501" y="57684"/>
                </a:cubicBezTo>
                <a:cubicBezTo>
                  <a:pt x="11724" y="71152"/>
                  <a:pt x="6950" y="85714"/>
                  <a:pt x="5046" y="100489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75B3B4F-4D8D-4921-B57A-C3AB214A2370}"/>
              </a:ext>
            </a:extLst>
          </p:cNvPr>
          <p:cNvSpPr/>
          <p:nvPr/>
        </p:nvSpPr>
        <p:spPr>
          <a:xfrm>
            <a:off x="3631411" y="3795920"/>
            <a:ext cx="1828800" cy="557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AEF46E3-D7CC-4697-920F-9330864A8466}"/>
              </a:ext>
            </a:extLst>
          </p:cNvPr>
          <p:cNvSpPr/>
          <p:nvPr/>
        </p:nvSpPr>
        <p:spPr>
          <a:xfrm>
            <a:off x="3631411" y="3873172"/>
            <a:ext cx="1828800" cy="5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33A9C9A-BD34-48C5-85A7-DDEDF37A1020}"/>
              </a:ext>
            </a:extLst>
          </p:cNvPr>
          <p:cNvSpPr/>
          <p:nvPr/>
        </p:nvSpPr>
        <p:spPr>
          <a:xfrm>
            <a:off x="3631411" y="3950424"/>
            <a:ext cx="1828800" cy="5576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C9DF842-10F6-446D-829E-5F50FCF00ABF}"/>
              </a:ext>
            </a:extLst>
          </p:cNvPr>
          <p:cNvSpPr/>
          <p:nvPr/>
        </p:nvSpPr>
        <p:spPr>
          <a:xfrm>
            <a:off x="3631411" y="4027676"/>
            <a:ext cx="1828800" cy="55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64C6E77-DFFF-4965-81DB-107970244A57}"/>
              </a:ext>
            </a:extLst>
          </p:cNvPr>
          <p:cNvSpPr/>
          <p:nvPr/>
        </p:nvSpPr>
        <p:spPr>
          <a:xfrm flipH="1">
            <a:off x="1246862" y="1244456"/>
            <a:ext cx="3381618" cy="4696350"/>
          </a:xfrm>
          <a:custGeom>
            <a:avLst/>
            <a:gdLst>
              <a:gd name="connsiteX0" fmla="*/ 1759294 w 4022581"/>
              <a:gd name="connsiteY0" fmla="*/ 3774190 h 5586511"/>
              <a:gd name="connsiteX1" fmla="*/ 2712181 w 4022581"/>
              <a:gd name="connsiteY1" fmla="*/ 3774190 h 5586511"/>
              <a:gd name="connsiteX2" fmla="*/ 2733706 w 4022581"/>
              <a:gd name="connsiteY2" fmla="*/ 3795715 h 5586511"/>
              <a:gd name="connsiteX3" fmla="*/ 2712706 w 4022581"/>
              <a:gd name="connsiteY3" fmla="*/ 3817241 h 5586511"/>
              <a:gd name="connsiteX4" fmla="*/ 1759294 w 4022581"/>
              <a:gd name="connsiteY4" fmla="*/ 3817241 h 5586511"/>
              <a:gd name="connsiteX5" fmla="*/ 1737769 w 4022581"/>
              <a:gd name="connsiteY5" fmla="*/ 3795715 h 5586511"/>
              <a:gd name="connsiteX6" fmla="*/ 1759294 w 4022581"/>
              <a:gd name="connsiteY6" fmla="*/ 3774190 h 5586511"/>
              <a:gd name="connsiteX7" fmla="*/ 43050 w 4022581"/>
              <a:gd name="connsiteY7" fmla="*/ 3774190 h 5586511"/>
              <a:gd name="connsiteX8" fmla="*/ 1169189 w 4022581"/>
              <a:gd name="connsiteY8" fmla="*/ 3774190 h 5586511"/>
              <a:gd name="connsiteX9" fmla="*/ 1190714 w 4022581"/>
              <a:gd name="connsiteY9" fmla="*/ 3795715 h 5586511"/>
              <a:gd name="connsiteX10" fmla="*/ 1169189 w 4022581"/>
              <a:gd name="connsiteY10" fmla="*/ 3817241 h 5586511"/>
              <a:gd name="connsiteX11" fmla="*/ 43050 w 4022581"/>
              <a:gd name="connsiteY11" fmla="*/ 3817241 h 5586511"/>
              <a:gd name="connsiteX12" fmla="*/ 21525 w 4022581"/>
              <a:gd name="connsiteY12" fmla="*/ 3795715 h 5586511"/>
              <a:gd name="connsiteX13" fmla="*/ 43050 w 4022581"/>
              <a:gd name="connsiteY13" fmla="*/ 3774190 h 5586511"/>
              <a:gd name="connsiteX14" fmla="*/ 1205938 w 4022581"/>
              <a:gd name="connsiteY14" fmla="*/ 3529537 h 5586511"/>
              <a:gd name="connsiteX15" fmla="*/ 1708369 w 4022581"/>
              <a:gd name="connsiteY15" fmla="*/ 3529537 h 5586511"/>
              <a:gd name="connsiteX16" fmla="*/ 1710470 w 4022581"/>
              <a:gd name="connsiteY16" fmla="*/ 3535837 h 5586511"/>
              <a:gd name="connsiteX17" fmla="*/ 1668469 w 4022581"/>
              <a:gd name="connsiteY17" fmla="*/ 3562613 h 5586511"/>
              <a:gd name="connsiteX18" fmla="*/ 1273664 w 4022581"/>
              <a:gd name="connsiteY18" fmla="*/ 3572589 h 5586511"/>
              <a:gd name="connsiteX19" fmla="*/ 1224838 w 4022581"/>
              <a:gd name="connsiteY19" fmla="*/ 3550012 h 5586511"/>
              <a:gd name="connsiteX20" fmla="*/ 1205938 w 4022581"/>
              <a:gd name="connsiteY20" fmla="*/ 3529537 h 5586511"/>
              <a:gd name="connsiteX21" fmla="*/ 1710469 w 4022581"/>
              <a:gd name="connsiteY21" fmla="*/ 2010171 h 5586511"/>
              <a:gd name="connsiteX22" fmla="*/ 1632243 w 4022581"/>
              <a:gd name="connsiteY22" fmla="*/ 2088397 h 5586511"/>
              <a:gd name="connsiteX23" fmla="*/ 1710469 w 4022581"/>
              <a:gd name="connsiteY23" fmla="*/ 2166623 h 5586511"/>
              <a:gd name="connsiteX24" fmla="*/ 1788695 w 4022581"/>
              <a:gd name="connsiteY24" fmla="*/ 2088397 h 5586511"/>
              <a:gd name="connsiteX25" fmla="*/ 1710469 w 4022581"/>
              <a:gd name="connsiteY25" fmla="*/ 2010171 h 5586511"/>
              <a:gd name="connsiteX26" fmla="*/ 1710469 w 4022581"/>
              <a:gd name="connsiteY26" fmla="*/ 1933520 h 5586511"/>
              <a:gd name="connsiteX27" fmla="*/ 1865345 w 4022581"/>
              <a:gd name="connsiteY27" fmla="*/ 2088397 h 5586511"/>
              <a:gd name="connsiteX28" fmla="*/ 1710469 w 4022581"/>
              <a:gd name="connsiteY28" fmla="*/ 2243273 h 5586511"/>
              <a:gd name="connsiteX29" fmla="*/ 1555592 w 4022581"/>
              <a:gd name="connsiteY29" fmla="*/ 2088397 h 5586511"/>
              <a:gd name="connsiteX30" fmla="*/ 1710469 w 4022581"/>
              <a:gd name="connsiteY30" fmla="*/ 1933520 h 5586511"/>
              <a:gd name="connsiteX31" fmla="*/ 1710470 w 4022581"/>
              <a:gd name="connsiteY31" fmla="*/ 1845319 h 5586511"/>
              <a:gd name="connsiteX32" fmla="*/ 1467392 w 4022581"/>
              <a:gd name="connsiteY32" fmla="*/ 2088396 h 5586511"/>
              <a:gd name="connsiteX33" fmla="*/ 1710470 w 4022581"/>
              <a:gd name="connsiteY33" fmla="*/ 2331474 h 5586511"/>
              <a:gd name="connsiteX34" fmla="*/ 1953547 w 4022581"/>
              <a:gd name="connsiteY34" fmla="*/ 2088396 h 5586511"/>
              <a:gd name="connsiteX35" fmla="*/ 1710470 w 4022581"/>
              <a:gd name="connsiteY35" fmla="*/ 1845319 h 5586511"/>
              <a:gd name="connsiteX36" fmla="*/ 1202263 w 4022581"/>
              <a:gd name="connsiteY36" fmla="*/ 167400 h 5586511"/>
              <a:gd name="connsiteX37" fmla="*/ 1738820 w 4022581"/>
              <a:gd name="connsiteY37" fmla="*/ 167400 h 5586511"/>
              <a:gd name="connsiteX38" fmla="*/ 1744070 w 4022581"/>
              <a:gd name="connsiteY38" fmla="*/ 1336588 h 5586511"/>
              <a:gd name="connsiteX39" fmla="*/ 1955122 w 4022581"/>
              <a:gd name="connsiteY39" fmla="*/ 1631116 h 5586511"/>
              <a:gd name="connsiteX40" fmla="*/ 2234426 w 4022581"/>
              <a:gd name="connsiteY40" fmla="*/ 1630066 h 5586511"/>
              <a:gd name="connsiteX41" fmla="*/ 2258576 w 4022581"/>
              <a:gd name="connsiteY41" fmla="*/ 1653167 h 5586511"/>
              <a:gd name="connsiteX42" fmla="*/ 2258576 w 4022581"/>
              <a:gd name="connsiteY42" fmla="*/ 1713542 h 5586511"/>
              <a:gd name="connsiteX43" fmla="*/ 2280101 w 4022581"/>
              <a:gd name="connsiteY43" fmla="*/ 1736642 h 5586511"/>
              <a:gd name="connsiteX44" fmla="*/ 2678055 w 4022581"/>
              <a:gd name="connsiteY44" fmla="*/ 1749243 h 5586511"/>
              <a:gd name="connsiteX45" fmla="*/ 3728592 w 4022581"/>
              <a:gd name="connsiteY45" fmla="*/ 3139458 h 5586511"/>
              <a:gd name="connsiteX46" fmla="*/ 3981120 w 4022581"/>
              <a:gd name="connsiteY46" fmla="*/ 3625088 h 5586511"/>
              <a:gd name="connsiteX47" fmla="*/ 4002120 w 4022581"/>
              <a:gd name="connsiteY47" fmla="*/ 4043518 h 5586511"/>
              <a:gd name="connsiteX48" fmla="*/ 3678191 w 4022581"/>
              <a:gd name="connsiteY48" fmla="*/ 4530724 h 5586511"/>
              <a:gd name="connsiteX49" fmla="*/ 3216186 w 4022581"/>
              <a:gd name="connsiteY49" fmla="*/ 4718676 h 5586511"/>
              <a:gd name="connsiteX50" fmla="*/ 3216186 w 4022581"/>
              <a:gd name="connsiteY50" fmla="*/ 5032629 h 5586511"/>
              <a:gd name="connsiteX51" fmla="*/ 3979020 w 4022581"/>
              <a:gd name="connsiteY51" fmla="*/ 5038929 h 5586511"/>
              <a:gd name="connsiteX52" fmla="*/ 3979020 w 4022581"/>
              <a:gd name="connsiteY52" fmla="*/ 5586511 h 5586511"/>
              <a:gd name="connsiteX53" fmla="*/ 0 w 4022581"/>
              <a:gd name="connsiteY53" fmla="*/ 5586511 h 5586511"/>
              <a:gd name="connsiteX54" fmla="*/ 0 w 4022581"/>
              <a:gd name="connsiteY54" fmla="*/ 5037879 h 5586511"/>
              <a:gd name="connsiteX55" fmla="*/ 405829 w 4022581"/>
              <a:gd name="connsiteY55" fmla="*/ 5028954 h 5586511"/>
              <a:gd name="connsiteX56" fmla="*/ 405829 w 4022581"/>
              <a:gd name="connsiteY56" fmla="*/ 4847827 h 5586511"/>
              <a:gd name="connsiteX57" fmla="*/ 933460 w 4022581"/>
              <a:gd name="connsiteY57" fmla="*/ 4842052 h 5586511"/>
              <a:gd name="connsiteX58" fmla="*/ 1391791 w 4022581"/>
              <a:gd name="connsiteY58" fmla="*/ 4577974 h 5586511"/>
              <a:gd name="connsiteX59" fmla="*/ 1426967 w 4022581"/>
              <a:gd name="connsiteY59" fmla="*/ 4577449 h 5586511"/>
              <a:gd name="connsiteX60" fmla="*/ 1822821 w 4022581"/>
              <a:gd name="connsiteY60" fmla="*/ 4773801 h 5586511"/>
              <a:gd name="connsiteX61" fmla="*/ 1812321 w 4022581"/>
              <a:gd name="connsiteY61" fmla="*/ 4347496 h 5586511"/>
              <a:gd name="connsiteX62" fmla="*/ 746558 w 4022581"/>
              <a:gd name="connsiteY62" fmla="*/ 4336471 h 5586511"/>
              <a:gd name="connsiteX63" fmla="*/ 738683 w 4022581"/>
              <a:gd name="connsiteY63" fmla="*/ 4018843 h 5586511"/>
              <a:gd name="connsiteX64" fmla="*/ 47251 w 4022581"/>
              <a:gd name="connsiteY64" fmla="*/ 4008868 h 5586511"/>
              <a:gd name="connsiteX65" fmla="*/ 22050 w 4022581"/>
              <a:gd name="connsiteY65" fmla="*/ 4008868 h 5586511"/>
              <a:gd name="connsiteX66" fmla="*/ 22050 w 4022581"/>
              <a:gd name="connsiteY66" fmla="*/ 3859241 h 5586511"/>
              <a:gd name="connsiteX67" fmla="*/ 2680155 w 4022581"/>
              <a:gd name="connsiteY67" fmla="*/ 3859241 h 5586511"/>
              <a:gd name="connsiteX68" fmla="*/ 2735281 w 4022581"/>
              <a:gd name="connsiteY68" fmla="*/ 4002567 h 5586511"/>
              <a:gd name="connsiteX69" fmla="*/ 3160011 w 4022581"/>
              <a:gd name="connsiteY69" fmla="*/ 3584138 h 5586511"/>
              <a:gd name="connsiteX70" fmla="*/ 3134286 w 4022581"/>
              <a:gd name="connsiteY70" fmla="*/ 3287510 h 5586511"/>
              <a:gd name="connsiteX71" fmla="*/ 2877558 w 4022581"/>
              <a:gd name="connsiteY71" fmla="*/ 2957806 h 5586511"/>
              <a:gd name="connsiteX72" fmla="*/ 2569379 w 4022581"/>
              <a:gd name="connsiteY72" fmla="*/ 2858055 h 5586511"/>
              <a:gd name="connsiteX73" fmla="*/ 1834896 w 4022581"/>
              <a:gd name="connsiteY73" fmla="*/ 2850180 h 5586511"/>
              <a:gd name="connsiteX74" fmla="*/ 1819671 w 4022581"/>
              <a:gd name="connsiteY74" fmla="*/ 3051257 h 5586511"/>
              <a:gd name="connsiteX75" fmla="*/ 1737770 w 4022581"/>
              <a:gd name="connsiteY75" fmla="*/ 3109008 h 5586511"/>
              <a:gd name="connsiteX76" fmla="*/ 1726745 w 4022581"/>
              <a:gd name="connsiteY76" fmla="*/ 3494362 h 5586511"/>
              <a:gd name="connsiteX77" fmla="*/ 1191238 w 4022581"/>
              <a:gd name="connsiteY77" fmla="*/ 3497512 h 5586511"/>
              <a:gd name="connsiteX78" fmla="*/ 1185463 w 4022581"/>
              <a:gd name="connsiteY78" fmla="*/ 3135258 h 5586511"/>
              <a:gd name="connsiteX79" fmla="*/ 937660 w 4022581"/>
              <a:gd name="connsiteY79" fmla="*/ 3013457 h 5586511"/>
              <a:gd name="connsiteX80" fmla="*/ 936085 w 4022581"/>
              <a:gd name="connsiteY80" fmla="*/ 3013457 h 5586511"/>
              <a:gd name="connsiteX81" fmla="*/ 824784 w 4022581"/>
              <a:gd name="connsiteY81" fmla="*/ 3290660 h 5586511"/>
              <a:gd name="connsiteX82" fmla="*/ 737633 w 4022581"/>
              <a:gd name="connsiteY82" fmla="*/ 3265459 h 5586511"/>
              <a:gd name="connsiteX83" fmla="*/ 660457 w 4022581"/>
              <a:gd name="connsiteY83" fmla="*/ 3297485 h 5586511"/>
              <a:gd name="connsiteX84" fmla="*/ 352279 w 4022581"/>
              <a:gd name="connsiteY84" fmla="*/ 3164658 h 5586511"/>
              <a:gd name="connsiteX85" fmla="*/ 525006 w 4022581"/>
              <a:gd name="connsiteY85" fmla="*/ 2749904 h 5586511"/>
              <a:gd name="connsiteX86" fmla="*/ 536556 w 4022581"/>
              <a:gd name="connsiteY86" fmla="*/ 2717353 h 5586511"/>
              <a:gd name="connsiteX87" fmla="*/ 514506 w 4022581"/>
              <a:gd name="connsiteY87" fmla="*/ 2660653 h 5586511"/>
              <a:gd name="connsiteX88" fmla="*/ 498230 w 4022581"/>
              <a:gd name="connsiteY88" fmla="*/ 2602902 h 5586511"/>
              <a:gd name="connsiteX89" fmla="*/ 592206 w 4022581"/>
              <a:gd name="connsiteY89" fmla="*/ 2387650 h 5586511"/>
              <a:gd name="connsiteX90" fmla="*/ 998561 w 4022581"/>
              <a:gd name="connsiteY90" fmla="*/ 2551976 h 5586511"/>
              <a:gd name="connsiteX91" fmla="*/ 1003286 w 4022581"/>
              <a:gd name="connsiteY91" fmla="*/ 1752393 h 5586511"/>
              <a:gd name="connsiteX92" fmla="*/ 1190188 w 4022581"/>
              <a:gd name="connsiteY92" fmla="*/ 1599091 h 5586511"/>
              <a:gd name="connsiteX93" fmla="*/ 1202263 w 4022581"/>
              <a:gd name="connsiteY93" fmla="*/ 167400 h 5586511"/>
              <a:gd name="connsiteX94" fmla="*/ 1169095 w 4022581"/>
              <a:gd name="connsiteY94" fmla="*/ 0 h 5586511"/>
              <a:gd name="connsiteX95" fmla="*/ 1766794 w 4022581"/>
              <a:gd name="connsiteY95" fmla="*/ 0 h 5586511"/>
              <a:gd name="connsiteX96" fmla="*/ 1827246 w 4022581"/>
              <a:gd name="connsiteY96" fmla="*/ 60452 h 5586511"/>
              <a:gd name="connsiteX97" fmla="*/ 1827245 w 4022581"/>
              <a:gd name="connsiteY97" fmla="*/ 60452 h 5586511"/>
              <a:gd name="connsiteX98" fmla="*/ 1766793 w 4022581"/>
              <a:gd name="connsiteY98" fmla="*/ 120904 h 5586511"/>
              <a:gd name="connsiteX99" fmla="*/ 1169095 w 4022581"/>
              <a:gd name="connsiteY99" fmla="*/ 120903 h 5586511"/>
              <a:gd name="connsiteX100" fmla="*/ 1113394 w 4022581"/>
              <a:gd name="connsiteY100" fmla="*/ 83982 h 5586511"/>
              <a:gd name="connsiteX101" fmla="*/ 1108643 w 4022581"/>
              <a:gd name="connsiteY101" fmla="*/ 60452 h 5586511"/>
              <a:gd name="connsiteX102" fmla="*/ 1113394 w 4022581"/>
              <a:gd name="connsiteY102" fmla="*/ 36921 h 5586511"/>
              <a:gd name="connsiteX103" fmla="*/ 1169095 w 4022581"/>
              <a:gd name="connsiteY103" fmla="*/ 0 h 558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022581" h="5586511">
                <a:moveTo>
                  <a:pt x="1759294" y="3774190"/>
                </a:moveTo>
                <a:lnTo>
                  <a:pt x="2712181" y="3774190"/>
                </a:lnTo>
                <a:cubicBezTo>
                  <a:pt x="2723731" y="3774190"/>
                  <a:pt x="2733706" y="3783640"/>
                  <a:pt x="2733706" y="3795715"/>
                </a:cubicBezTo>
                <a:cubicBezTo>
                  <a:pt x="2733706" y="3807791"/>
                  <a:pt x="2724256" y="3817241"/>
                  <a:pt x="2712706" y="3817241"/>
                </a:cubicBezTo>
                <a:lnTo>
                  <a:pt x="1759294" y="3817241"/>
                </a:lnTo>
                <a:cubicBezTo>
                  <a:pt x="1747744" y="3817241"/>
                  <a:pt x="1737769" y="3807791"/>
                  <a:pt x="1737769" y="3795715"/>
                </a:cubicBezTo>
                <a:cubicBezTo>
                  <a:pt x="1737769" y="3784165"/>
                  <a:pt x="1747219" y="3774190"/>
                  <a:pt x="1759294" y="3774190"/>
                </a:cubicBezTo>
                <a:close/>
                <a:moveTo>
                  <a:pt x="43050" y="3774190"/>
                </a:moveTo>
                <a:lnTo>
                  <a:pt x="1169189" y="3774190"/>
                </a:lnTo>
                <a:cubicBezTo>
                  <a:pt x="1180739" y="3774190"/>
                  <a:pt x="1190714" y="3783640"/>
                  <a:pt x="1190714" y="3795715"/>
                </a:cubicBezTo>
                <a:cubicBezTo>
                  <a:pt x="1190714" y="3807791"/>
                  <a:pt x="1180739" y="3817241"/>
                  <a:pt x="1169189" y="3817241"/>
                </a:cubicBezTo>
                <a:lnTo>
                  <a:pt x="43050" y="3817241"/>
                </a:lnTo>
                <a:cubicBezTo>
                  <a:pt x="31500" y="3817241"/>
                  <a:pt x="21525" y="3807791"/>
                  <a:pt x="21525" y="3795715"/>
                </a:cubicBezTo>
                <a:cubicBezTo>
                  <a:pt x="21525" y="3784165"/>
                  <a:pt x="30975" y="3774190"/>
                  <a:pt x="43050" y="3774190"/>
                </a:cubicBezTo>
                <a:close/>
                <a:moveTo>
                  <a:pt x="1205938" y="3529537"/>
                </a:moveTo>
                <a:cubicBezTo>
                  <a:pt x="1378665" y="3529537"/>
                  <a:pt x="1543518" y="3529537"/>
                  <a:pt x="1708369" y="3529537"/>
                </a:cubicBezTo>
                <a:cubicBezTo>
                  <a:pt x="1708894" y="3531637"/>
                  <a:pt x="1709945" y="3533737"/>
                  <a:pt x="1710470" y="3535837"/>
                </a:cubicBezTo>
                <a:cubicBezTo>
                  <a:pt x="1696294" y="3544762"/>
                  <a:pt x="1683169" y="3554738"/>
                  <a:pt x="1668469" y="3562613"/>
                </a:cubicBezTo>
                <a:cubicBezTo>
                  <a:pt x="1538793" y="3632439"/>
                  <a:pt x="1406491" y="3629814"/>
                  <a:pt x="1273664" y="3572589"/>
                </a:cubicBezTo>
                <a:cubicBezTo>
                  <a:pt x="1257389" y="3565764"/>
                  <a:pt x="1240588" y="3558938"/>
                  <a:pt x="1224838" y="3550012"/>
                </a:cubicBezTo>
                <a:cubicBezTo>
                  <a:pt x="1218013" y="3546337"/>
                  <a:pt x="1213813" y="3538462"/>
                  <a:pt x="1205938" y="3529537"/>
                </a:cubicBezTo>
                <a:close/>
                <a:moveTo>
                  <a:pt x="1710469" y="2010171"/>
                </a:moveTo>
                <a:cubicBezTo>
                  <a:pt x="1667418" y="2010171"/>
                  <a:pt x="1632243" y="2045346"/>
                  <a:pt x="1632243" y="2088397"/>
                </a:cubicBezTo>
                <a:cubicBezTo>
                  <a:pt x="1632243" y="2131447"/>
                  <a:pt x="1667418" y="2166623"/>
                  <a:pt x="1710469" y="2166623"/>
                </a:cubicBezTo>
                <a:cubicBezTo>
                  <a:pt x="1754044" y="2166623"/>
                  <a:pt x="1788695" y="2131447"/>
                  <a:pt x="1788695" y="2088397"/>
                </a:cubicBezTo>
                <a:cubicBezTo>
                  <a:pt x="1788695" y="2045346"/>
                  <a:pt x="1753519" y="2010171"/>
                  <a:pt x="1710469" y="2010171"/>
                </a:cubicBezTo>
                <a:close/>
                <a:moveTo>
                  <a:pt x="1710469" y="1933520"/>
                </a:moveTo>
                <a:cubicBezTo>
                  <a:pt x="1796045" y="1933520"/>
                  <a:pt x="1865345" y="2002821"/>
                  <a:pt x="1865345" y="2088397"/>
                </a:cubicBezTo>
                <a:cubicBezTo>
                  <a:pt x="1865345" y="2173973"/>
                  <a:pt x="1796045" y="2243273"/>
                  <a:pt x="1710469" y="2243273"/>
                </a:cubicBezTo>
                <a:cubicBezTo>
                  <a:pt x="1624893" y="2243273"/>
                  <a:pt x="1555592" y="2173973"/>
                  <a:pt x="1555592" y="2088397"/>
                </a:cubicBezTo>
                <a:cubicBezTo>
                  <a:pt x="1555592" y="2002821"/>
                  <a:pt x="1624893" y="1933520"/>
                  <a:pt x="1710469" y="1933520"/>
                </a:cubicBezTo>
                <a:close/>
                <a:moveTo>
                  <a:pt x="1710470" y="1845319"/>
                </a:moveTo>
                <a:cubicBezTo>
                  <a:pt x="1576068" y="1845319"/>
                  <a:pt x="1467392" y="1953995"/>
                  <a:pt x="1467392" y="2088396"/>
                </a:cubicBezTo>
                <a:cubicBezTo>
                  <a:pt x="1467392" y="2222798"/>
                  <a:pt x="1576068" y="2331474"/>
                  <a:pt x="1710470" y="2331474"/>
                </a:cubicBezTo>
                <a:cubicBezTo>
                  <a:pt x="1844871" y="2331474"/>
                  <a:pt x="1953547" y="2222798"/>
                  <a:pt x="1953547" y="2088396"/>
                </a:cubicBezTo>
                <a:cubicBezTo>
                  <a:pt x="1953547" y="1953995"/>
                  <a:pt x="1844871" y="1845319"/>
                  <a:pt x="1710470" y="1845319"/>
                </a:cubicBezTo>
                <a:close/>
                <a:moveTo>
                  <a:pt x="1202263" y="167400"/>
                </a:moveTo>
                <a:cubicBezTo>
                  <a:pt x="1380766" y="167400"/>
                  <a:pt x="1558218" y="167400"/>
                  <a:pt x="1738820" y="167400"/>
                </a:cubicBezTo>
                <a:cubicBezTo>
                  <a:pt x="1738820" y="174750"/>
                  <a:pt x="1741970" y="954384"/>
                  <a:pt x="1744070" y="1336588"/>
                </a:cubicBezTo>
                <a:cubicBezTo>
                  <a:pt x="1744070" y="1349188"/>
                  <a:pt x="1935697" y="1631116"/>
                  <a:pt x="1955122" y="1631116"/>
                </a:cubicBezTo>
                <a:cubicBezTo>
                  <a:pt x="2048574" y="1630066"/>
                  <a:pt x="2141499" y="1631116"/>
                  <a:pt x="2234426" y="1630066"/>
                </a:cubicBezTo>
                <a:cubicBezTo>
                  <a:pt x="2252801" y="1629541"/>
                  <a:pt x="2259101" y="1635316"/>
                  <a:pt x="2258576" y="1653167"/>
                </a:cubicBezTo>
                <a:cubicBezTo>
                  <a:pt x="2257526" y="1673117"/>
                  <a:pt x="2259101" y="1693592"/>
                  <a:pt x="2258576" y="1713542"/>
                </a:cubicBezTo>
                <a:cubicBezTo>
                  <a:pt x="2258051" y="1729817"/>
                  <a:pt x="2262251" y="1736117"/>
                  <a:pt x="2280101" y="1736642"/>
                </a:cubicBezTo>
                <a:cubicBezTo>
                  <a:pt x="2412928" y="1739793"/>
                  <a:pt x="2545229" y="1744518"/>
                  <a:pt x="2678055" y="1749243"/>
                </a:cubicBezTo>
                <a:cubicBezTo>
                  <a:pt x="2686981" y="1749768"/>
                  <a:pt x="3500739" y="2793479"/>
                  <a:pt x="3728592" y="3139458"/>
                </a:cubicBezTo>
                <a:cubicBezTo>
                  <a:pt x="3837793" y="3301685"/>
                  <a:pt x="3907094" y="3431886"/>
                  <a:pt x="3981120" y="3625088"/>
                </a:cubicBezTo>
                <a:cubicBezTo>
                  <a:pt x="4046745" y="3853991"/>
                  <a:pt x="4018920" y="3983143"/>
                  <a:pt x="4002120" y="4043518"/>
                </a:cubicBezTo>
                <a:cubicBezTo>
                  <a:pt x="3978495" y="4145894"/>
                  <a:pt x="3899219" y="4389497"/>
                  <a:pt x="3678191" y="4530724"/>
                </a:cubicBezTo>
                <a:cubicBezTo>
                  <a:pt x="3613616" y="4563799"/>
                  <a:pt x="3479214" y="4637825"/>
                  <a:pt x="3216186" y="4718676"/>
                </a:cubicBezTo>
                <a:cubicBezTo>
                  <a:pt x="3216186" y="4822627"/>
                  <a:pt x="3216186" y="4925003"/>
                  <a:pt x="3216186" y="5032629"/>
                </a:cubicBezTo>
                <a:cubicBezTo>
                  <a:pt x="3471864" y="5034729"/>
                  <a:pt x="3724917" y="5036829"/>
                  <a:pt x="3979020" y="5038929"/>
                </a:cubicBezTo>
                <a:cubicBezTo>
                  <a:pt x="3979020" y="5223206"/>
                  <a:pt x="3979020" y="5404333"/>
                  <a:pt x="3979020" y="5586511"/>
                </a:cubicBezTo>
                <a:cubicBezTo>
                  <a:pt x="2652855" y="5586511"/>
                  <a:pt x="1327216" y="5586511"/>
                  <a:pt x="0" y="5586511"/>
                </a:cubicBezTo>
                <a:cubicBezTo>
                  <a:pt x="0" y="5404858"/>
                  <a:pt x="0" y="5223731"/>
                  <a:pt x="0" y="5037879"/>
                </a:cubicBezTo>
                <a:cubicBezTo>
                  <a:pt x="134926" y="5035254"/>
                  <a:pt x="269328" y="5032104"/>
                  <a:pt x="405829" y="5028954"/>
                </a:cubicBezTo>
                <a:cubicBezTo>
                  <a:pt x="405829" y="4969103"/>
                  <a:pt x="405829" y="4909778"/>
                  <a:pt x="405829" y="4847827"/>
                </a:cubicBezTo>
                <a:cubicBezTo>
                  <a:pt x="416330" y="4847827"/>
                  <a:pt x="765983" y="4844677"/>
                  <a:pt x="933460" y="4842052"/>
                </a:cubicBezTo>
                <a:cubicBezTo>
                  <a:pt x="945535" y="4841527"/>
                  <a:pt x="1251089" y="4662500"/>
                  <a:pt x="1391791" y="4577974"/>
                </a:cubicBezTo>
                <a:cubicBezTo>
                  <a:pt x="1404391" y="4570099"/>
                  <a:pt x="1413842" y="4570624"/>
                  <a:pt x="1426967" y="4577449"/>
                </a:cubicBezTo>
                <a:cubicBezTo>
                  <a:pt x="1544568" y="4638350"/>
                  <a:pt x="1806546" y="4768026"/>
                  <a:pt x="1822821" y="4773801"/>
                </a:cubicBezTo>
                <a:cubicBezTo>
                  <a:pt x="1819146" y="4628900"/>
                  <a:pt x="1815996" y="4489248"/>
                  <a:pt x="1812321" y="4347496"/>
                </a:cubicBezTo>
                <a:cubicBezTo>
                  <a:pt x="1457417" y="4343821"/>
                  <a:pt x="1103562" y="4340146"/>
                  <a:pt x="746558" y="4336471"/>
                </a:cubicBezTo>
                <a:cubicBezTo>
                  <a:pt x="743933" y="4230420"/>
                  <a:pt x="741308" y="4126469"/>
                  <a:pt x="738683" y="4018843"/>
                </a:cubicBezTo>
                <a:cubicBezTo>
                  <a:pt x="720308" y="4017268"/>
                  <a:pt x="259353" y="4010443"/>
                  <a:pt x="47251" y="4008868"/>
                </a:cubicBezTo>
                <a:cubicBezTo>
                  <a:pt x="39375" y="4008868"/>
                  <a:pt x="31500" y="4008868"/>
                  <a:pt x="22050" y="4008868"/>
                </a:cubicBezTo>
                <a:cubicBezTo>
                  <a:pt x="22050" y="3958992"/>
                  <a:pt x="22050" y="3910167"/>
                  <a:pt x="22050" y="3859241"/>
                </a:cubicBezTo>
                <a:cubicBezTo>
                  <a:pt x="28875" y="3859241"/>
                  <a:pt x="1800771" y="3859241"/>
                  <a:pt x="2680155" y="3859241"/>
                </a:cubicBezTo>
                <a:cubicBezTo>
                  <a:pt x="2715856" y="3859241"/>
                  <a:pt x="2730556" y="3966867"/>
                  <a:pt x="2735281" y="4002567"/>
                </a:cubicBezTo>
                <a:cubicBezTo>
                  <a:pt x="2954734" y="3954267"/>
                  <a:pt x="3116435" y="3816190"/>
                  <a:pt x="3160011" y="3584138"/>
                </a:cubicBezTo>
                <a:cubicBezTo>
                  <a:pt x="3178911" y="3484912"/>
                  <a:pt x="3160536" y="3385686"/>
                  <a:pt x="3134286" y="3287510"/>
                </a:cubicBezTo>
                <a:cubicBezTo>
                  <a:pt x="3094910" y="3140508"/>
                  <a:pt x="2999359" y="3036032"/>
                  <a:pt x="2877558" y="2957806"/>
                </a:cubicBezTo>
                <a:cubicBezTo>
                  <a:pt x="2786206" y="2898480"/>
                  <a:pt x="2683305" y="2858580"/>
                  <a:pt x="2569379" y="2858055"/>
                </a:cubicBezTo>
                <a:cubicBezTo>
                  <a:pt x="2329977" y="2855955"/>
                  <a:pt x="1841721" y="2849655"/>
                  <a:pt x="1834896" y="2850180"/>
                </a:cubicBezTo>
                <a:cubicBezTo>
                  <a:pt x="1833321" y="2885355"/>
                  <a:pt x="1825446" y="3018707"/>
                  <a:pt x="1819671" y="3051257"/>
                </a:cubicBezTo>
                <a:cubicBezTo>
                  <a:pt x="1811796" y="3093258"/>
                  <a:pt x="1747220" y="3107958"/>
                  <a:pt x="1737770" y="3109008"/>
                </a:cubicBezTo>
                <a:cubicBezTo>
                  <a:pt x="1734095" y="3236584"/>
                  <a:pt x="1730420" y="3364161"/>
                  <a:pt x="1726745" y="3494362"/>
                </a:cubicBezTo>
                <a:cubicBezTo>
                  <a:pt x="1547193" y="3490687"/>
                  <a:pt x="1388116" y="3501187"/>
                  <a:pt x="1191238" y="3497512"/>
                </a:cubicBezTo>
                <a:cubicBezTo>
                  <a:pt x="1191238" y="3488062"/>
                  <a:pt x="1186513" y="3242884"/>
                  <a:pt x="1185463" y="3135258"/>
                </a:cubicBezTo>
                <a:cubicBezTo>
                  <a:pt x="1185463" y="3123183"/>
                  <a:pt x="1015361" y="3045482"/>
                  <a:pt x="937660" y="3013457"/>
                </a:cubicBezTo>
                <a:cubicBezTo>
                  <a:pt x="936610" y="3012932"/>
                  <a:pt x="934510" y="3013457"/>
                  <a:pt x="936085" y="3013457"/>
                </a:cubicBezTo>
                <a:cubicBezTo>
                  <a:pt x="898810" y="3105858"/>
                  <a:pt x="862059" y="3197209"/>
                  <a:pt x="824784" y="3290660"/>
                </a:cubicBezTo>
                <a:cubicBezTo>
                  <a:pt x="794859" y="3281735"/>
                  <a:pt x="766508" y="3273859"/>
                  <a:pt x="737633" y="3265459"/>
                </a:cubicBezTo>
                <a:cubicBezTo>
                  <a:pt x="701408" y="3254959"/>
                  <a:pt x="662557" y="3294860"/>
                  <a:pt x="660457" y="3297485"/>
                </a:cubicBezTo>
                <a:cubicBezTo>
                  <a:pt x="558606" y="3253384"/>
                  <a:pt x="457805" y="3209809"/>
                  <a:pt x="352279" y="3164658"/>
                </a:cubicBezTo>
                <a:cubicBezTo>
                  <a:pt x="365404" y="3128958"/>
                  <a:pt x="481430" y="2849655"/>
                  <a:pt x="525006" y="2749904"/>
                </a:cubicBezTo>
                <a:cubicBezTo>
                  <a:pt x="529206" y="2739404"/>
                  <a:pt x="533931" y="2728378"/>
                  <a:pt x="536556" y="2717353"/>
                </a:cubicBezTo>
                <a:cubicBezTo>
                  <a:pt x="543906" y="2689003"/>
                  <a:pt x="538656" y="2676928"/>
                  <a:pt x="514506" y="2660653"/>
                </a:cubicBezTo>
                <a:cubicBezTo>
                  <a:pt x="483530" y="2639653"/>
                  <a:pt x="483005" y="2637027"/>
                  <a:pt x="498230" y="2602902"/>
                </a:cubicBezTo>
                <a:cubicBezTo>
                  <a:pt x="527631" y="2535176"/>
                  <a:pt x="589581" y="2392900"/>
                  <a:pt x="592206" y="2387650"/>
                </a:cubicBezTo>
                <a:cubicBezTo>
                  <a:pt x="726608" y="2441725"/>
                  <a:pt x="859959" y="2495801"/>
                  <a:pt x="998561" y="2551976"/>
                </a:cubicBezTo>
                <a:cubicBezTo>
                  <a:pt x="998561" y="2537276"/>
                  <a:pt x="1001711" y="2008595"/>
                  <a:pt x="1003286" y="1752393"/>
                </a:cubicBezTo>
                <a:cubicBezTo>
                  <a:pt x="1003286" y="1738217"/>
                  <a:pt x="1190188" y="1605391"/>
                  <a:pt x="1190188" y="1599091"/>
                </a:cubicBezTo>
                <a:cubicBezTo>
                  <a:pt x="1191763" y="1514040"/>
                  <a:pt x="1202263" y="174750"/>
                  <a:pt x="1202263" y="167400"/>
                </a:cubicBezTo>
                <a:close/>
                <a:moveTo>
                  <a:pt x="1169095" y="0"/>
                </a:moveTo>
                <a:lnTo>
                  <a:pt x="1766794" y="0"/>
                </a:lnTo>
                <a:cubicBezTo>
                  <a:pt x="1800181" y="0"/>
                  <a:pt x="1827246" y="27065"/>
                  <a:pt x="1827246" y="60452"/>
                </a:cubicBezTo>
                <a:lnTo>
                  <a:pt x="1827245" y="60452"/>
                </a:lnTo>
                <a:cubicBezTo>
                  <a:pt x="1827245" y="93839"/>
                  <a:pt x="1800180" y="120904"/>
                  <a:pt x="1766793" y="120904"/>
                </a:cubicBezTo>
                <a:lnTo>
                  <a:pt x="1169095" y="120903"/>
                </a:lnTo>
                <a:cubicBezTo>
                  <a:pt x="1144055" y="120903"/>
                  <a:pt x="1122571" y="105679"/>
                  <a:pt x="1113394" y="83982"/>
                </a:cubicBezTo>
                <a:lnTo>
                  <a:pt x="1108643" y="60452"/>
                </a:lnTo>
                <a:lnTo>
                  <a:pt x="1113394" y="36921"/>
                </a:lnTo>
                <a:cubicBezTo>
                  <a:pt x="1122571" y="15224"/>
                  <a:pt x="1144055" y="0"/>
                  <a:pt x="116909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D70BD1-9E21-428D-976C-87611D5D2220}"/>
              </a:ext>
            </a:extLst>
          </p:cNvPr>
          <p:cNvSpPr txBox="1"/>
          <p:nvPr/>
        </p:nvSpPr>
        <p:spPr>
          <a:xfrm>
            <a:off x="1613764" y="290217"/>
            <a:ext cx="4055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endParaRPr lang="en-US" altLang="ko-KR" sz="1200" b="1" dirty="0">
              <a:solidFill>
                <a:srgbClr val="FFC000"/>
              </a:solidFill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3F2BAAB8-F454-244C-B168-ACDB9B3D6428}"/>
              </a:ext>
            </a:extLst>
          </p:cNvPr>
          <p:cNvGrpSpPr/>
          <p:nvPr/>
        </p:nvGrpSpPr>
        <p:grpSpPr>
          <a:xfrm>
            <a:off x="6069626" y="3165736"/>
            <a:ext cx="4755493" cy="1107996"/>
            <a:chOff x="6081657" y="3109945"/>
            <a:chExt cx="4755493" cy="1107996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66E511C-9172-499B-9745-95969D297280}"/>
                </a:ext>
              </a:extLst>
            </p:cNvPr>
            <p:cNvGrpSpPr/>
            <p:nvPr/>
          </p:nvGrpSpPr>
          <p:grpSpPr>
            <a:xfrm>
              <a:off x="6781427" y="3109945"/>
              <a:ext cx="4055723" cy="1107996"/>
              <a:chOff x="3021855" y="4283314"/>
              <a:chExt cx="2575769" cy="1107995"/>
            </a:xfrm>
          </p:grpSpPr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56E437C-8175-4AC4-A8F6-38D6057358B8}"/>
                  </a:ext>
                </a:extLst>
              </p:cNvPr>
              <p:cNvSpPr txBox="1"/>
              <p:nvPr/>
            </p:nvSpPr>
            <p:spPr>
              <a:xfrm>
                <a:off x="3021855" y="4560313"/>
                <a:ext cx="2575769" cy="830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fr-FR" sz="1200" dirty="0"/>
                  <a:t>Développement de cours de mise à niveau pour accéder à des formations supérieures existantes </a:t>
                </a:r>
              </a:p>
              <a:p>
                <a:pPr marL="285750" indent="-285750">
                  <a:buFontTx/>
                  <a:buChar char="-"/>
                </a:pPr>
                <a:r>
                  <a:rPr lang="fr-FR" sz="1200" dirty="0"/>
                  <a:t>Cours disponible dans les plateformes inter-facultaires </a:t>
                </a:r>
              </a:p>
              <a:p>
                <a:pPr marL="285750" indent="-285750">
                  <a:buFontTx/>
                  <a:buChar char="-"/>
                </a:pPr>
                <a:endParaRPr lang="fr-FR" sz="1200" dirty="0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951F62A-0194-4261-AB4A-71D2C7BA10E2}"/>
                  </a:ext>
                </a:extLst>
              </p:cNvPr>
              <p:cNvSpPr txBox="1"/>
              <p:nvPr/>
            </p:nvSpPr>
            <p:spPr>
              <a:xfrm>
                <a:off x="3027537" y="4283314"/>
                <a:ext cx="25538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FORMATIONS EXISTANTES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5E035B57-A0FE-5341-852B-B724FA9D371E}"/>
                </a:ext>
              </a:extLst>
            </p:cNvPr>
            <p:cNvGrpSpPr/>
            <p:nvPr/>
          </p:nvGrpSpPr>
          <p:grpSpPr>
            <a:xfrm>
              <a:off x="6081657" y="3191709"/>
              <a:ext cx="594864" cy="594864"/>
              <a:chOff x="6659750" y="3700176"/>
              <a:chExt cx="594864" cy="594864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9C97A36-9185-493E-B3B4-006172BFA0E5}"/>
                  </a:ext>
                </a:extLst>
              </p:cNvPr>
              <p:cNvSpPr/>
              <p:nvPr/>
            </p:nvSpPr>
            <p:spPr>
              <a:xfrm>
                <a:off x="6659750" y="3700176"/>
                <a:ext cx="594864" cy="59486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4" name="Oval 21">
                <a:extLst>
                  <a:ext uri="{FF2B5EF4-FFF2-40B4-BE49-F238E27FC236}">
                    <a16:creationId xmlns:a16="http://schemas.microsoft.com/office/drawing/2014/main" id="{02BF7EDC-0B24-456E-AC52-B67D79C57E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81632" y="3812202"/>
                <a:ext cx="369682" cy="324000"/>
              </a:xfrm>
              <a:custGeom>
                <a:avLst/>
                <a:gdLst/>
                <a:ahLst/>
                <a:cxnLst/>
                <a:rect l="l" t="t" r="r" b="b"/>
                <a:pathLst>
                  <a:path w="4088377" h="3321003">
                    <a:moveTo>
                      <a:pt x="1365628" y="1622218"/>
                    </a:moveTo>
                    <a:cubicBezTo>
                      <a:pt x="1121373" y="1556771"/>
                      <a:pt x="870309" y="1701722"/>
                      <a:pt x="804861" y="1945977"/>
                    </a:cubicBezTo>
                    <a:cubicBezTo>
                      <a:pt x="739413" y="2190232"/>
                      <a:pt x="884365" y="2441296"/>
                      <a:pt x="1128620" y="2506744"/>
                    </a:cubicBezTo>
                    <a:cubicBezTo>
                      <a:pt x="1372875" y="2572191"/>
                      <a:pt x="1623939" y="2427240"/>
                      <a:pt x="1689387" y="2182985"/>
                    </a:cubicBezTo>
                    <a:cubicBezTo>
                      <a:pt x="1754835" y="1938730"/>
                      <a:pt x="1609883" y="1687666"/>
                      <a:pt x="1365628" y="1622218"/>
                    </a:cubicBezTo>
                    <a:close/>
                    <a:moveTo>
                      <a:pt x="1447099" y="1318163"/>
                    </a:moveTo>
                    <a:cubicBezTo>
                      <a:pt x="1859279" y="1428606"/>
                      <a:pt x="2103885" y="1852277"/>
                      <a:pt x="1993442" y="2264456"/>
                    </a:cubicBezTo>
                    <a:cubicBezTo>
                      <a:pt x="1882999" y="2676636"/>
                      <a:pt x="1459328" y="2921242"/>
                      <a:pt x="1047149" y="2810799"/>
                    </a:cubicBezTo>
                    <a:cubicBezTo>
                      <a:pt x="634969" y="2700356"/>
                      <a:pt x="390363" y="2276685"/>
                      <a:pt x="500806" y="1864505"/>
                    </a:cubicBezTo>
                    <a:cubicBezTo>
                      <a:pt x="611249" y="1452326"/>
                      <a:pt x="1034920" y="1207720"/>
                      <a:pt x="1447099" y="1318163"/>
                    </a:cubicBezTo>
                    <a:close/>
                    <a:moveTo>
                      <a:pt x="1476725" y="1207597"/>
                    </a:moveTo>
                    <a:cubicBezTo>
                      <a:pt x="1003481" y="1080792"/>
                      <a:pt x="517045" y="1361635"/>
                      <a:pt x="390240" y="1834879"/>
                    </a:cubicBezTo>
                    <a:cubicBezTo>
                      <a:pt x="263435" y="2308124"/>
                      <a:pt x="544279" y="2794559"/>
                      <a:pt x="1017523" y="2921365"/>
                    </a:cubicBezTo>
                    <a:cubicBezTo>
                      <a:pt x="1490767" y="3048170"/>
                      <a:pt x="1977202" y="2767326"/>
                      <a:pt x="2104008" y="2294082"/>
                    </a:cubicBezTo>
                    <a:cubicBezTo>
                      <a:pt x="2230813" y="1820838"/>
                      <a:pt x="1949969" y="1334403"/>
                      <a:pt x="1476725" y="1207597"/>
                    </a:cubicBezTo>
                    <a:close/>
                    <a:moveTo>
                      <a:pt x="3290290" y="1590224"/>
                    </a:moveTo>
                    <a:cubicBezTo>
                      <a:pt x="3269727" y="1586016"/>
                      <a:pt x="3248437" y="1583806"/>
                      <a:pt x="3226630" y="1583806"/>
                    </a:cubicBezTo>
                    <a:cubicBezTo>
                      <a:pt x="3052179" y="1583806"/>
                      <a:pt x="2910758" y="1725227"/>
                      <a:pt x="2910758" y="1899678"/>
                    </a:cubicBezTo>
                    <a:cubicBezTo>
                      <a:pt x="2910758" y="2074130"/>
                      <a:pt x="3052179" y="2215551"/>
                      <a:pt x="3226630" y="2215550"/>
                    </a:cubicBezTo>
                    <a:cubicBezTo>
                      <a:pt x="3401082" y="2215551"/>
                      <a:pt x="3542503" y="2074130"/>
                      <a:pt x="3542502" y="1899678"/>
                    </a:cubicBezTo>
                    <a:cubicBezTo>
                      <a:pt x="3542503" y="1747033"/>
                      <a:pt x="3434228" y="1619677"/>
                      <a:pt x="3290290" y="1590224"/>
                    </a:cubicBezTo>
                    <a:close/>
                    <a:moveTo>
                      <a:pt x="3334055" y="1377473"/>
                    </a:moveTo>
                    <a:cubicBezTo>
                      <a:pt x="3576950" y="1427177"/>
                      <a:pt x="3759665" y="1642090"/>
                      <a:pt x="3759665" y="1899678"/>
                    </a:cubicBezTo>
                    <a:cubicBezTo>
                      <a:pt x="3759665" y="2194064"/>
                      <a:pt x="3521017" y="2432713"/>
                      <a:pt x="3226630" y="2432713"/>
                    </a:cubicBezTo>
                    <a:cubicBezTo>
                      <a:pt x="2932244" y="2432712"/>
                      <a:pt x="2693596" y="2194065"/>
                      <a:pt x="2693596" y="1899678"/>
                    </a:cubicBezTo>
                    <a:cubicBezTo>
                      <a:pt x="2693596" y="1605292"/>
                      <a:pt x="2932244" y="1366644"/>
                      <a:pt x="3226630" y="1366644"/>
                    </a:cubicBezTo>
                    <a:cubicBezTo>
                      <a:pt x="3263429" y="1366644"/>
                      <a:pt x="3299356" y="1370373"/>
                      <a:pt x="3334055" y="1377473"/>
                    </a:cubicBezTo>
                    <a:close/>
                    <a:moveTo>
                      <a:pt x="1391137" y="789478"/>
                    </a:moveTo>
                    <a:lnTo>
                      <a:pt x="1759910" y="888290"/>
                    </a:lnTo>
                    <a:lnTo>
                      <a:pt x="1754625" y="1202375"/>
                    </a:lnTo>
                    <a:lnTo>
                      <a:pt x="1744979" y="1199790"/>
                    </a:lnTo>
                    <a:cubicBezTo>
                      <a:pt x="1823578" y="1244024"/>
                      <a:pt x="1894617" y="1298265"/>
                      <a:pt x="1954704" y="1362586"/>
                    </a:cubicBezTo>
                    <a:lnTo>
                      <a:pt x="2234317" y="1293059"/>
                    </a:lnTo>
                    <a:lnTo>
                      <a:pt x="2413554" y="1630152"/>
                    </a:lnTo>
                    <a:lnTo>
                      <a:pt x="2214321" y="1809770"/>
                    </a:lnTo>
                    <a:cubicBezTo>
                      <a:pt x="2239296" y="1900740"/>
                      <a:pt x="2251067" y="1995997"/>
                      <a:pt x="2246841" y="2092825"/>
                    </a:cubicBezTo>
                    <a:lnTo>
                      <a:pt x="2495698" y="2230974"/>
                    </a:lnTo>
                    <a:lnTo>
                      <a:pt x="2396885" y="2599747"/>
                    </a:lnTo>
                    <a:lnTo>
                      <a:pt x="2094912" y="2594668"/>
                    </a:lnTo>
                    <a:cubicBezTo>
                      <a:pt x="2056732" y="2658461"/>
                      <a:pt x="2010475" y="2715996"/>
                      <a:pt x="1958644" y="2767359"/>
                    </a:cubicBezTo>
                    <a:lnTo>
                      <a:pt x="2057814" y="3026193"/>
                    </a:lnTo>
                    <a:lnTo>
                      <a:pt x="1745078" y="3245174"/>
                    </a:lnTo>
                    <a:lnTo>
                      <a:pt x="1507869" y="3039237"/>
                    </a:lnTo>
                    <a:lnTo>
                      <a:pt x="1536736" y="3019025"/>
                    </a:lnTo>
                    <a:cubicBezTo>
                      <a:pt x="1445878" y="3048429"/>
                      <a:pt x="1349798" y="3062567"/>
                      <a:pt x="1251837" y="3062021"/>
                    </a:cubicBezTo>
                    <a:lnTo>
                      <a:pt x="1108065" y="3321003"/>
                    </a:lnTo>
                    <a:lnTo>
                      <a:pt x="739291" y="3222191"/>
                    </a:lnTo>
                    <a:lnTo>
                      <a:pt x="744274" y="2926021"/>
                    </a:lnTo>
                    <a:cubicBezTo>
                      <a:pt x="666128" y="2881484"/>
                      <a:pt x="595548" y="2827017"/>
                      <a:pt x="535891" y="2762576"/>
                    </a:cubicBezTo>
                    <a:lnTo>
                      <a:pt x="540671" y="2772825"/>
                    </a:lnTo>
                    <a:lnTo>
                      <a:pt x="232276" y="2832568"/>
                    </a:lnTo>
                    <a:lnTo>
                      <a:pt x="70927" y="2486556"/>
                    </a:lnTo>
                    <a:lnTo>
                      <a:pt x="279495" y="2317444"/>
                    </a:lnTo>
                    <a:cubicBezTo>
                      <a:pt x="257233" y="2235849"/>
                      <a:pt x="245603" y="2150814"/>
                      <a:pt x="245586" y="2064274"/>
                    </a:cubicBezTo>
                    <a:lnTo>
                      <a:pt x="0" y="1927940"/>
                    </a:lnTo>
                    <a:lnTo>
                      <a:pt x="98812" y="1559167"/>
                    </a:lnTo>
                    <a:lnTo>
                      <a:pt x="380240" y="1563901"/>
                    </a:lnTo>
                    <a:cubicBezTo>
                      <a:pt x="418421" y="1496524"/>
                      <a:pt x="464524" y="1435092"/>
                      <a:pt x="516679" y="1380105"/>
                    </a:cubicBezTo>
                    <a:lnTo>
                      <a:pt x="422419" y="1089378"/>
                    </a:lnTo>
                    <a:lnTo>
                      <a:pt x="746189" y="887063"/>
                    </a:lnTo>
                    <a:lnTo>
                      <a:pt x="972292" y="1105134"/>
                    </a:lnTo>
                    <a:lnTo>
                      <a:pt x="970019" y="1106554"/>
                    </a:lnTo>
                    <a:cubicBezTo>
                      <a:pt x="1058903" y="1078586"/>
                      <a:pt x="1152743" y="1065659"/>
                      <a:pt x="1248316" y="1066709"/>
                    </a:cubicBezTo>
                    <a:lnTo>
                      <a:pt x="1238669" y="1064125"/>
                    </a:lnTo>
                    <a:close/>
                    <a:moveTo>
                      <a:pt x="3349970" y="1300109"/>
                    </a:moveTo>
                    <a:cubicBezTo>
                      <a:pt x="3310130" y="1291957"/>
                      <a:pt x="3268880" y="1287676"/>
                      <a:pt x="3226630" y="1287676"/>
                    </a:cubicBezTo>
                    <a:cubicBezTo>
                      <a:pt x="2888631" y="1287676"/>
                      <a:pt x="2614628" y="1561679"/>
                      <a:pt x="2614628" y="1899678"/>
                    </a:cubicBezTo>
                    <a:cubicBezTo>
                      <a:pt x="2614628" y="2237678"/>
                      <a:pt x="2888630" y="2511680"/>
                      <a:pt x="3226630" y="2511681"/>
                    </a:cubicBezTo>
                    <a:cubicBezTo>
                      <a:pt x="3564630" y="2511681"/>
                      <a:pt x="3838633" y="2237678"/>
                      <a:pt x="3838633" y="1899678"/>
                    </a:cubicBezTo>
                    <a:cubicBezTo>
                      <a:pt x="3838632" y="1603928"/>
                      <a:pt x="3628849" y="1357176"/>
                      <a:pt x="3349970" y="1300109"/>
                    </a:cubicBezTo>
                    <a:close/>
                    <a:moveTo>
                      <a:pt x="3358324" y="1024334"/>
                    </a:moveTo>
                    <a:lnTo>
                      <a:pt x="3410883" y="1234575"/>
                    </a:lnTo>
                    <a:lnTo>
                      <a:pt x="3403994" y="1234575"/>
                    </a:lnTo>
                    <a:cubicBezTo>
                      <a:pt x="3464268" y="1250018"/>
                      <a:pt x="3521292" y="1273478"/>
                      <a:pt x="3572818" y="1305612"/>
                    </a:cubicBezTo>
                    <a:lnTo>
                      <a:pt x="3746730" y="1209354"/>
                    </a:lnTo>
                    <a:lnTo>
                      <a:pt x="3926358" y="1401981"/>
                    </a:lnTo>
                    <a:lnTo>
                      <a:pt x="3825667" y="1557247"/>
                    </a:lnTo>
                    <a:cubicBezTo>
                      <a:pt x="3858552" y="1613408"/>
                      <a:pt x="3883404" y="1674784"/>
                      <a:pt x="3897877" y="1740062"/>
                    </a:cubicBezTo>
                    <a:lnTo>
                      <a:pt x="4088377" y="1787686"/>
                    </a:lnTo>
                    <a:lnTo>
                      <a:pt x="4088377" y="2051071"/>
                    </a:lnTo>
                    <a:lnTo>
                      <a:pt x="3886243" y="2101605"/>
                    </a:lnTo>
                    <a:cubicBezTo>
                      <a:pt x="3872191" y="2150933"/>
                      <a:pt x="3851639" y="2197531"/>
                      <a:pt x="3826272" y="2241013"/>
                    </a:cubicBezTo>
                    <a:lnTo>
                      <a:pt x="3938572" y="2395786"/>
                    </a:lnTo>
                    <a:lnTo>
                      <a:pt x="3769272" y="2597551"/>
                    </a:lnTo>
                    <a:lnTo>
                      <a:pt x="3574432" y="2502674"/>
                    </a:lnTo>
                    <a:lnTo>
                      <a:pt x="3590059" y="2484050"/>
                    </a:lnTo>
                    <a:cubicBezTo>
                      <a:pt x="3534764" y="2519868"/>
                      <a:pt x="3473263" y="2546445"/>
                      <a:pt x="3407886" y="2563572"/>
                    </a:cubicBezTo>
                    <a:lnTo>
                      <a:pt x="3358323" y="2761823"/>
                    </a:lnTo>
                    <a:lnTo>
                      <a:pt x="3094938" y="2761823"/>
                    </a:lnTo>
                    <a:lnTo>
                      <a:pt x="3045375" y="2563574"/>
                    </a:lnTo>
                    <a:cubicBezTo>
                      <a:pt x="2985349" y="2547848"/>
                      <a:pt x="2928591" y="2524155"/>
                      <a:pt x="2877330" y="2491865"/>
                    </a:cubicBezTo>
                    <a:lnTo>
                      <a:pt x="2882346" y="2497841"/>
                    </a:lnTo>
                    <a:lnTo>
                      <a:pt x="2687507" y="2592718"/>
                    </a:lnTo>
                    <a:lnTo>
                      <a:pt x="2518206" y="2390954"/>
                    </a:lnTo>
                    <a:lnTo>
                      <a:pt x="2626994" y="2241021"/>
                    </a:lnTo>
                    <a:cubicBezTo>
                      <a:pt x="2597591" y="2190623"/>
                      <a:pt x="2574657" y="2136035"/>
                      <a:pt x="2559194" y="2078370"/>
                    </a:cubicBezTo>
                    <a:lnTo>
                      <a:pt x="2371198" y="2031371"/>
                    </a:lnTo>
                    <a:lnTo>
                      <a:pt x="2371198" y="1767986"/>
                    </a:lnTo>
                    <a:lnTo>
                      <a:pt x="2559579" y="1720890"/>
                    </a:lnTo>
                    <a:cubicBezTo>
                      <a:pt x="2572992" y="1669175"/>
                      <a:pt x="2592745" y="1620006"/>
                      <a:pt x="2617681" y="1574051"/>
                    </a:cubicBezTo>
                    <a:lnTo>
                      <a:pt x="2502958" y="1397149"/>
                    </a:lnTo>
                    <a:lnTo>
                      <a:pt x="2682587" y="1204520"/>
                    </a:lnTo>
                    <a:lnTo>
                      <a:pt x="2872193" y="1309466"/>
                    </a:lnTo>
                    <a:lnTo>
                      <a:pt x="2870932" y="1310818"/>
                    </a:lnTo>
                    <a:cubicBezTo>
                      <a:pt x="2925169" y="1276310"/>
                      <a:pt x="2985393" y="1250941"/>
                      <a:pt x="3049268" y="1234575"/>
                    </a:cubicBezTo>
                    <a:lnTo>
                      <a:pt x="3042378" y="1234576"/>
                    </a:lnTo>
                    <a:lnTo>
                      <a:pt x="3094939" y="1024334"/>
                    </a:lnTo>
                    <a:close/>
                    <a:moveTo>
                      <a:pt x="2786480" y="402820"/>
                    </a:moveTo>
                    <a:cubicBezTo>
                      <a:pt x="2745900" y="389943"/>
                      <a:pt x="2701172" y="388627"/>
                      <a:pt x="2657264" y="401580"/>
                    </a:cubicBezTo>
                    <a:cubicBezTo>
                      <a:pt x="2540176" y="436121"/>
                      <a:pt x="2473258" y="559041"/>
                      <a:pt x="2507800" y="676128"/>
                    </a:cubicBezTo>
                    <a:cubicBezTo>
                      <a:pt x="2542340" y="793216"/>
                      <a:pt x="2665260" y="860133"/>
                      <a:pt x="2782348" y="825592"/>
                    </a:cubicBezTo>
                    <a:cubicBezTo>
                      <a:pt x="2899435" y="791051"/>
                      <a:pt x="2966353" y="668132"/>
                      <a:pt x="2931812" y="551045"/>
                    </a:cubicBezTo>
                    <a:cubicBezTo>
                      <a:pt x="2910223" y="477864"/>
                      <a:pt x="2854113" y="424282"/>
                      <a:pt x="2786480" y="402820"/>
                    </a:cubicBezTo>
                    <a:close/>
                    <a:moveTo>
                      <a:pt x="2932202" y="47278"/>
                    </a:moveTo>
                    <a:lnTo>
                      <a:pt x="3090904" y="140999"/>
                    </a:lnTo>
                    <a:lnTo>
                      <a:pt x="3054065" y="265147"/>
                    </a:lnTo>
                    <a:cubicBezTo>
                      <a:pt x="3087256" y="296329"/>
                      <a:pt x="3116089" y="332603"/>
                      <a:pt x="3138727" y="373550"/>
                    </a:cubicBezTo>
                    <a:lnTo>
                      <a:pt x="3276016" y="367796"/>
                    </a:lnTo>
                    <a:lnTo>
                      <a:pt x="3328165" y="544574"/>
                    </a:lnTo>
                    <a:lnTo>
                      <a:pt x="3202503" y="618514"/>
                    </a:lnTo>
                    <a:cubicBezTo>
                      <a:pt x="3202838" y="654403"/>
                      <a:pt x="3198271" y="689748"/>
                      <a:pt x="3189855" y="723955"/>
                    </a:cubicBezTo>
                    <a:lnTo>
                      <a:pt x="3295873" y="805599"/>
                    </a:lnTo>
                    <a:lnTo>
                      <a:pt x="3222192" y="974540"/>
                    </a:lnTo>
                    <a:lnTo>
                      <a:pt x="3072634" y="949439"/>
                    </a:lnTo>
                    <a:lnTo>
                      <a:pt x="3079435" y="933845"/>
                    </a:lnTo>
                    <a:cubicBezTo>
                      <a:pt x="3049413" y="968833"/>
                      <a:pt x="3013398" y="998848"/>
                      <a:pt x="2972910" y="1023288"/>
                    </a:cubicBezTo>
                    <a:lnTo>
                      <a:pt x="2978897" y="1166163"/>
                    </a:lnTo>
                    <a:lnTo>
                      <a:pt x="2802119" y="1218312"/>
                    </a:lnTo>
                    <a:lnTo>
                      <a:pt x="2729602" y="1095065"/>
                    </a:lnTo>
                    <a:cubicBezTo>
                      <a:pt x="2686199" y="1096396"/>
                      <a:pt x="2643414" y="1091732"/>
                      <a:pt x="2602615" y="1080209"/>
                    </a:cubicBezTo>
                    <a:lnTo>
                      <a:pt x="2607165" y="1083226"/>
                    </a:lnTo>
                    <a:lnTo>
                      <a:pt x="2495179" y="1185484"/>
                    </a:lnTo>
                    <a:lnTo>
                      <a:pt x="2341599" y="1083585"/>
                    </a:lnTo>
                    <a:lnTo>
                      <a:pt x="2384929" y="961414"/>
                    </a:lnTo>
                    <a:cubicBezTo>
                      <a:pt x="2355215" y="933409"/>
                      <a:pt x="2329015" y="901312"/>
                      <a:pt x="2307218" y="865670"/>
                    </a:cubicBezTo>
                    <a:lnTo>
                      <a:pt x="2171734" y="871348"/>
                    </a:lnTo>
                    <a:lnTo>
                      <a:pt x="2119584" y="694571"/>
                    </a:lnTo>
                    <a:lnTo>
                      <a:pt x="2236697" y="625662"/>
                    </a:lnTo>
                    <a:cubicBezTo>
                      <a:pt x="2235459" y="588297"/>
                      <a:pt x="2238982" y="551385"/>
                      <a:pt x="2246620" y="515603"/>
                    </a:cubicBezTo>
                    <a:lnTo>
                      <a:pt x="2134594" y="419585"/>
                    </a:lnTo>
                    <a:lnTo>
                      <a:pt x="2217016" y="254732"/>
                    </a:lnTo>
                    <a:lnTo>
                      <a:pt x="2365055" y="287627"/>
                    </a:lnTo>
                    <a:lnTo>
                      <a:pt x="2364476" y="288784"/>
                    </a:lnTo>
                    <a:cubicBezTo>
                      <a:pt x="2394046" y="254885"/>
                      <a:pt x="2429444" y="225933"/>
                      <a:pt x="2469075" y="202302"/>
                    </a:cubicBezTo>
                    <a:lnTo>
                      <a:pt x="2464452" y="203666"/>
                    </a:lnTo>
                    <a:lnTo>
                      <a:pt x="2458102" y="52150"/>
                    </a:lnTo>
                    <a:lnTo>
                      <a:pt x="2634880" y="0"/>
                    </a:lnTo>
                    <a:lnTo>
                      <a:pt x="2711784" y="130703"/>
                    </a:lnTo>
                    <a:lnTo>
                      <a:pt x="2707159" y="132067"/>
                    </a:lnTo>
                    <a:cubicBezTo>
                      <a:pt x="2750672" y="130497"/>
                      <a:pt x="2793590" y="134953"/>
                      <a:pt x="2834535" y="14631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10FBF25A-DC39-3A49-BBF3-6283E3772A7D}"/>
              </a:ext>
            </a:extLst>
          </p:cNvPr>
          <p:cNvGrpSpPr/>
          <p:nvPr/>
        </p:nvGrpSpPr>
        <p:grpSpPr>
          <a:xfrm>
            <a:off x="6067885" y="1597125"/>
            <a:ext cx="4775557" cy="1846657"/>
            <a:chOff x="6067885" y="1597125"/>
            <a:chExt cx="4775557" cy="1846657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03BDE32-CCA7-4812-A91A-BFCF3429C773}"/>
                </a:ext>
              </a:extLst>
            </p:cNvPr>
            <p:cNvGrpSpPr/>
            <p:nvPr/>
          </p:nvGrpSpPr>
          <p:grpSpPr>
            <a:xfrm>
              <a:off x="6781427" y="1597125"/>
              <a:ext cx="4062015" cy="1846657"/>
              <a:chOff x="3017859" y="4283314"/>
              <a:chExt cx="2579765" cy="1846656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FA4C827-67C9-4C2C-8D07-218493B78900}"/>
                  </a:ext>
                </a:extLst>
              </p:cNvPr>
              <p:cNvSpPr txBox="1"/>
              <p:nvPr/>
            </p:nvSpPr>
            <p:spPr>
              <a:xfrm>
                <a:off x="3021855" y="4560311"/>
                <a:ext cx="2575769" cy="1569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fr-FR" sz="1200" dirty="0"/>
                  <a:t>Outils techniques: cours sur les techniques de laboratoire  et nouvelles technologies en favorisant la pratique.</a:t>
                </a:r>
              </a:p>
              <a:p>
                <a:pPr marL="285750" indent="-285750">
                  <a:buFontTx/>
                  <a:buChar char="-"/>
                </a:pPr>
                <a:r>
                  <a:rPr lang="fr-FR" sz="1200" dirty="0"/>
                  <a:t>Outils d’analyse: permettant l’analyse des résultats et de développer l’esprit critique et la </a:t>
                </a:r>
                <a:r>
                  <a:rPr lang="fr-CH" sz="1200" dirty="0"/>
                  <a:t>littérature scientifique</a:t>
                </a:r>
                <a:endParaRPr lang="fr-FR" sz="1200" dirty="0"/>
              </a:p>
              <a:p>
                <a:pPr marL="285750" indent="-285750">
                  <a:buFontTx/>
                  <a:buChar char="-"/>
                </a:pPr>
                <a:r>
                  <a:rPr lang="fr-FR" sz="1200" dirty="0"/>
                  <a:t>Outils organisation laboratoire:</a:t>
                </a:r>
                <a:r>
                  <a:rPr lang="fr-CH" sz="1200" dirty="0"/>
                  <a:t>  gestion de projet, </a:t>
                </a:r>
                <a:r>
                  <a:rPr lang="fr-FR" sz="1200" dirty="0"/>
                  <a:t>gestion de laboratoire et management.</a:t>
                </a:r>
                <a:endParaRPr lang="en-US" sz="1200" dirty="0"/>
              </a:p>
              <a:p>
                <a:pPr marL="285750" indent="-285750">
                  <a:buFontTx/>
                  <a:buChar char="-"/>
                </a:pPr>
                <a:endParaRPr lang="fr-CH" sz="1200" dirty="0"/>
              </a:p>
              <a:p>
                <a:pPr marL="285750" indent="-285750">
                  <a:buFontTx/>
                  <a:buChar char="-"/>
                </a:pPr>
                <a:endParaRPr lang="fr-FR" sz="1200" dirty="0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157C370-21A0-4F27-8E77-484D07E6BA30}"/>
                  </a:ext>
                </a:extLst>
              </p:cNvPr>
              <p:cNvSpPr txBox="1"/>
              <p:nvPr/>
            </p:nvSpPr>
            <p:spPr>
              <a:xfrm>
                <a:off x="3017859" y="4283314"/>
                <a:ext cx="25538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FORMATION AVANCEE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13388ACE-3553-F843-A1CD-D27C00DF3D5B}"/>
                </a:ext>
              </a:extLst>
            </p:cNvPr>
            <p:cNvGrpSpPr/>
            <p:nvPr/>
          </p:nvGrpSpPr>
          <p:grpSpPr>
            <a:xfrm>
              <a:off x="6067885" y="1641724"/>
              <a:ext cx="594864" cy="592565"/>
              <a:chOff x="6655269" y="1831042"/>
              <a:chExt cx="594864" cy="592565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4BB2475-F19C-4A94-B9F9-F5E05BDAC628}"/>
                  </a:ext>
                </a:extLst>
              </p:cNvPr>
              <p:cNvSpPr/>
              <p:nvPr/>
            </p:nvSpPr>
            <p:spPr>
              <a:xfrm>
                <a:off x="6655269" y="1831042"/>
                <a:ext cx="594864" cy="59256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5" name="Rectangle 5">
                <a:extLst>
                  <a:ext uri="{FF2B5EF4-FFF2-40B4-BE49-F238E27FC236}">
                    <a16:creationId xmlns:a16="http://schemas.microsoft.com/office/drawing/2014/main" id="{2E4E08B5-7AD5-426F-8910-E79C7196B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832500" y="2000380"/>
                <a:ext cx="267946" cy="267747"/>
              </a:xfrm>
              <a:custGeom>
                <a:avLst/>
                <a:gdLst/>
                <a:ahLst/>
                <a:cxnLst/>
                <a:rect l="l" t="t" r="r" b="b"/>
                <a:pathLst>
                  <a:path w="3971162" h="3968213">
                    <a:moveTo>
                      <a:pt x="808855" y="2815607"/>
                    </a:moveTo>
                    <a:lnTo>
                      <a:pt x="1168895" y="2815607"/>
                    </a:lnTo>
                    <a:lnTo>
                      <a:pt x="1168895" y="3175607"/>
                    </a:lnTo>
                    <a:lnTo>
                      <a:pt x="808855" y="3175607"/>
                    </a:lnTo>
                    <a:close/>
                    <a:moveTo>
                      <a:pt x="697665" y="2704397"/>
                    </a:moveTo>
                    <a:lnTo>
                      <a:pt x="697665" y="3286817"/>
                    </a:lnTo>
                    <a:lnTo>
                      <a:pt x="1280085" y="3286817"/>
                    </a:lnTo>
                    <a:lnTo>
                      <a:pt x="1280085" y="2704397"/>
                    </a:lnTo>
                    <a:close/>
                    <a:moveTo>
                      <a:pt x="537750" y="2544482"/>
                    </a:moveTo>
                    <a:lnTo>
                      <a:pt x="1440000" y="2544482"/>
                    </a:lnTo>
                    <a:lnTo>
                      <a:pt x="1440000" y="3446732"/>
                    </a:lnTo>
                    <a:lnTo>
                      <a:pt x="537750" y="3446732"/>
                    </a:lnTo>
                    <a:close/>
                    <a:moveTo>
                      <a:pt x="0" y="2528213"/>
                    </a:moveTo>
                    <a:lnTo>
                      <a:pt x="360000" y="2528213"/>
                    </a:lnTo>
                    <a:lnTo>
                      <a:pt x="360000" y="3608213"/>
                    </a:lnTo>
                    <a:lnTo>
                      <a:pt x="1440000" y="3608213"/>
                    </a:lnTo>
                    <a:lnTo>
                      <a:pt x="1440000" y="3968213"/>
                    </a:lnTo>
                    <a:lnTo>
                      <a:pt x="360000" y="3968213"/>
                    </a:lnTo>
                    <a:lnTo>
                      <a:pt x="0" y="3968213"/>
                    </a:lnTo>
                    <a:lnTo>
                      <a:pt x="0" y="3608213"/>
                    </a:lnTo>
                    <a:close/>
                    <a:moveTo>
                      <a:pt x="3605829" y="2524046"/>
                    </a:moveTo>
                    <a:lnTo>
                      <a:pt x="3965829" y="2524046"/>
                    </a:lnTo>
                    <a:lnTo>
                      <a:pt x="3965829" y="3604046"/>
                    </a:lnTo>
                    <a:lnTo>
                      <a:pt x="3965829" y="3964046"/>
                    </a:lnTo>
                    <a:lnTo>
                      <a:pt x="3605829" y="3964046"/>
                    </a:lnTo>
                    <a:lnTo>
                      <a:pt x="2525829" y="3964046"/>
                    </a:lnTo>
                    <a:lnTo>
                      <a:pt x="2525829" y="3604046"/>
                    </a:lnTo>
                    <a:lnTo>
                      <a:pt x="3605829" y="3604046"/>
                    </a:lnTo>
                    <a:close/>
                    <a:moveTo>
                      <a:pt x="1542677" y="2468095"/>
                    </a:moveTo>
                    <a:lnTo>
                      <a:pt x="1758701" y="2468095"/>
                    </a:lnTo>
                    <a:lnTo>
                      <a:pt x="1758701" y="2835684"/>
                    </a:lnTo>
                    <a:lnTo>
                      <a:pt x="1542677" y="2835684"/>
                    </a:lnTo>
                    <a:close/>
                    <a:moveTo>
                      <a:pt x="3174101" y="2437460"/>
                    </a:moveTo>
                    <a:lnTo>
                      <a:pt x="3390125" y="2437460"/>
                    </a:lnTo>
                    <a:lnTo>
                      <a:pt x="3390125" y="2663201"/>
                    </a:lnTo>
                    <a:lnTo>
                      <a:pt x="3174101" y="2663201"/>
                    </a:lnTo>
                    <a:close/>
                    <a:moveTo>
                      <a:pt x="2809842" y="2295613"/>
                    </a:moveTo>
                    <a:lnTo>
                      <a:pt x="3025866" y="2295613"/>
                    </a:lnTo>
                    <a:lnTo>
                      <a:pt x="3025866" y="2663202"/>
                    </a:lnTo>
                    <a:lnTo>
                      <a:pt x="3389097" y="2663202"/>
                    </a:lnTo>
                    <a:lnTo>
                      <a:pt x="3389097" y="2873898"/>
                    </a:lnTo>
                    <a:lnTo>
                      <a:pt x="3389097" y="2873898"/>
                    </a:lnTo>
                    <a:lnTo>
                      <a:pt x="3389097" y="3446732"/>
                    </a:lnTo>
                    <a:lnTo>
                      <a:pt x="3173073" y="3446732"/>
                    </a:lnTo>
                    <a:lnTo>
                      <a:pt x="3173073" y="2879226"/>
                    </a:lnTo>
                    <a:lnTo>
                      <a:pt x="3021508" y="2879226"/>
                    </a:lnTo>
                    <a:lnTo>
                      <a:pt x="3021508" y="2663202"/>
                    </a:lnTo>
                    <a:lnTo>
                      <a:pt x="2809842" y="2663202"/>
                    </a:lnTo>
                    <a:close/>
                    <a:moveTo>
                      <a:pt x="2093780" y="2089306"/>
                    </a:moveTo>
                    <a:lnTo>
                      <a:pt x="2309804" y="2089306"/>
                    </a:lnTo>
                    <a:lnTo>
                      <a:pt x="2309804" y="2315047"/>
                    </a:lnTo>
                    <a:lnTo>
                      <a:pt x="2093780" y="2315047"/>
                    </a:lnTo>
                    <a:close/>
                    <a:moveTo>
                      <a:pt x="2656492" y="1853849"/>
                    </a:moveTo>
                    <a:lnTo>
                      <a:pt x="2872516" y="1853849"/>
                    </a:lnTo>
                    <a:lnTo>
                      <a:pt x="2872516" y="2038657"/>
                    </a:lnTo>
                    <a:lnTo>
                      <a:pt x="2989835" y="2038657"/>
                    </a:lnTo>
                    <a:lnTo>
                      <a:pt x="2989835" y="1887092"/>
                    </a:lnTo>
                    <a:lnTo>
                      <a:pt x="3205859" y="1887092"/>
                    </a:lnTo>
                    <a:lnTo>
                      <a:pt x="3205859" y="2028940"/>
                    </a:lnTo>
                    <a:lnTo>
                      <a:pt x="3390125" y="2028940"/>
                    </a:lnTo>
                    <a:lnTo>
                      <a:pt x="3390125" y="2254681"/>
                    </a:lnTo>
                    <a:lnTo>
                      <a:pt x="3205859" y="2254681"/>
                    </a:lnTo>
                    <a:lnTo>
                      <a:pt x="3174101" y="2254681"/>
                    </a:lnTo>
                    <a:lnTo>
                      <a:pt x="3005149" y="2254681"/>
                    </a:lnTo>
                    <a:lnTo>
                      <a:pt x="2989835" y="2254681"/>
                    </a:lnTo>
                    <a:lnTo>
                      <a:pt x="2688721" y="2254681"/>
                    </a:lnTo>
                    <a:lnTo>
                      <a:pt x="2688721" y="2447179"/>
                    </a:lnTo>
                    <a:lnTo>
                      <a:pt x="2488606" y="2447179"/>
                    </a:lnTo>
                    <a:lnTo>
                      <a:pt x="2488606" y="2663841"/>
                    </a:lnTo>
                    <a:lnTo>
                      <a:pt x="2486018" y="2663841"/>
                    </a:lnTo>
                    <a:lnTo>
                      <a:pt x="2486018" y="2846997"/>
                    </a:lnTo>
                    <a:lnTo>
                      <a:pt x="2840287" y="2846997"/>
                    </a:lnTo>
                    <a:lnTo>
                      <a:pt x="2840287" y="3046907"/>
                    </a:lnTo>
                    <a:lnTo>
                      <a:pt x="3045880" y="3046907"/>
                    </a:lnTo>
                    <a:lnTo>
                      <a:pt x="3045880" y="3272648"/>
                    </a:lnTo>
                    <a:lnTo>
                      <a:pt x="2829856" y="3272648"/>
                    </a:lnTo>
                    <a:lnTo>
                      <a:pt x="2829856" y="3063021"/>
                    </a:lnTo>
                    <a:lnTo>
                      <a:pt x="2472698" y="3063021"/>
                    </a:lnTo>
                    <a:lnTo>
                      <a:pt x="2472698" y="2847499"/>
                    </a:lnTo>
                    <a:lnTo>
                      <a:pt x="2093780" y="2847499"/>
                    </a:lnTo>
                    <a:lnTo>
                      <a:pt x="2088510" y="2847499"/>
                    </a:lnTo>
                    <a:lnTo>
                      <a:pt x="1910267" y="2847499"/>
                    </a:lnTo>
                    <a:lnTo>
                      <a:pt x="1910267" y="3028023"/>
                    </a:lnTo>
                    <a:lnTo>
                      <a:pt x="2277575" y="3028023"/>
                    </a:lnTo>
                    <a:lnTo>
                      <a:pt x="2277575" y="3241488"/>
                    </a:lnTo>
                    <a:lnTo>
                      <a:pt x="2829855" y="3241488"/>
                    </a:lnTo>
                    <a:lnTo>
                      <a:pt x="2829855" y="3457512"/>
                    </a:lnTo>
                    <a:lnTo>
                      <a:pt x="2269993" y="3457512"/>
                    </a:lnTo>
                    <a:lnTo>
                      <a:pt x="2269993" y="3244047"/>
                    </a:lnTo>
                    <a:lnTo>
                      <a:pt x="2111604" y="3244047"/>
                    </a:lnTo>
                    <a:lnTo>
                      <a:pt x="2111604" y="3446733"/>
                    </a:lnTo>
                    <a:lnTo>
                      <a:pt x="1744015" y="3446733"/>
                    </a:lnTo>
                    <a:lnTo>
                      <a:pt x="1744015" y="3230709"/>
                    </a:lnTo>
                    <a:lnTo>
                      <a:pt x="1909986" y="3230709"/>
                    </a:lnTo>
                    <a:lnTo>
                      <a:pt x="1909986" y="3051709"/>
                    </a:lnTo>
                    <a:lnTo>
                      <a:pt x="1542678" y="3051709"/>
                    </a:lnTo>
                    <a:lnTo>
                      <a:pt x="1542678" y="2835685"/>
                    </a:lnTo>
                    <a:lnTo>
                      <a:pt x="1877756" y="2835685"/>
                    </a:lnTo>
                    <a:lnTo>
                      <a:pt x="1877756" y="2315047"/>
                    </a:lnTo>
                    <a:lnTo>
                      <a:pt x="2093780" y="2315047"/>
                    </a:lnTo>
                    <a:lnTo>
                      <a:pt x="2093780" y="2631475"/>
                    </a:lnTo>
                    <a:lnTo>
                      <a:pt x="2272582" y="2631475"/>
                    </a:lnTo>
                    <a:lnTo>
                      <a:pt x="2272582" y="2438100"/>
                    </a:lnTo>
                    <a:lnTo>
                      <a:pt x="2472697" y="2438100"/>
                    </a:lnTo>
                    <a:lnTo>
                      <a:pt x="2472697" y="2254681"/>
                    </a:lnTo>
                    <a:lnTo>
                      <a:pt x="2472697" y="2221438"/>
                    </a:lnTo>
                    <a:lnTo>
                      <a:pt x="2472697" y="2038657"/>
                    </a:lnTo>
                    <a:lnTo>
                      <a:pt x="2656492" y="2038657"/>
                    </a:lnTo>
                    <a:close/>
                    <a:moveTo>
                      <a:pt x="2989836" y="1667759"/>
                    </a:moveTo>
                    <a:lnTo>
                      <a:pt x="3357425" y="1667759"/>
                    </a:lnTo>
                    <a:lnTo>
                      <a:pt x="3357425" y="1883783"/>
                    </a:lnTo>
                    <a:lnTo>
                      <a:pt x="2989836" y="1883783"/>
                    </a:lnTo>
                    <a:close/>
                    <a:moveTo>
                      <a:pt x="2309586" y="1554888"/>
                    </a:moveTo>
                    <a:lnTo>
                      <a:pt x="2829824" y="1554888"/>
                    </a:lnTo>
                    <a:lnTo>
                      <a:pt x="2829824" y="1770912"/>
                    </a:lnTo>
                    <a:lnTo>
                      <a:pt x="2525643" y="1770912"/>
                    </a:lnTo>
                    <a:lnTo>
                      <a:pt x="2525643" y="1927296"/>
                    </a:lnTo>
                    <a:lnTo>
                      <a:pt x="2309619" y="1927296"/>
                    </a:lnTo>
                    <a:lnTo>
                      <a:pt x="2309619" y="1770912"/>
                    </a:lnTo>
                    <a:lnTo>
                      <a:pt x="2309586" y="1770912"/>
                    </a:lnTo>
                    <a:close/>
                    <a:moveTo>
                      <a:pt x="616397" y="1550030"/>
                    </a:moveTo>
                    <a:lnTo>
                      <a:pt x="808855" y="1550030"/>
                    </a:lnTo>
                    <a:lnTo>
                      <a:pt x="832421" y="1550030"/>
                    </a:lnTo>
                    <a:lnTo>
                      <a:pt x="1024879" y="1550030"/>
                    </a:lnTo>
                    <a:lnTo>
                      <a:pt x="1024879" y="1775771"/>
                    </a:lnTo>
                    <a:lnTo>
                      <a:pt x="832421" y="1775771"/>
                    </a:lnTo>
                    <a:lnTo>
                      <a:pt x="832421" y="2079590"/>
                    </a:lnTo>
                    <a:lnTo>
                      <a:pt x="1028931" y="2079590"/>
                    </a:lnTo>
                    <a:lnTo>
                      <a:pt x="1192537" y="2079590"/>
                    </a:lnTo>
                    <a:lnTo>
                      <a:pt x="1244955" y="2079590"/>
                    </a:lnTo>
                    <a:lnTo>
                      <a:pt x="1244955" y="2231155"/>
                    </a:lnTo>
                    <a:lnTo>
                      <a:pt x="1468668" y="2231155"/>
                    </a:lnTo>
                    <a:lnTo>
                      <a:pt x="1468668" y="2447179"/>
                    </a:lnTo>
                    <a:lnTo>
                      <a:pt x="1244955" y="2447179"/>
                    </a:lnTo>
                    <a:lnTo>
                      <a:pt x="1244955" y="2447179"/>
                    </a:lnTo>
                    <a:lnTo>
                      <a:pt x="1028931" y="2447179"/>
                    </a:lnTo>
                    <a:lnTo>
                      <a:pt x="1028931" y="2295614"/>
                    </a:lnTo>
                    <a:lnTo>
                      <a:pt x="619703" y="2295614"/>
                    </a:lnTo>
                    <a:lnTo>
                      <a:pt x="619703" y="2082482"/>
                    </a:lnTo>
                    <a:lnTo>
                      <a:pt x="616397" y="2082482"/>
                    </a:lnTo>
                    <a:close/>
                    <a:moveTo>
                      <a:pt x="1747452" y="1324289"/>
                    </a:moveTo>
                    <a:lnTo>
                      <a:pt x="1963476" y="1324289"/>
                    </a:lnTo>
                    <a:lnTo>
                      <a:pt x="1963476" y="1528779"/>
                    </a:lnTo>
                    <a:lnTo>
                      <a:pt x="2151955" y="1528779"/>
                    </a:lnTo>
                    <a:lnTo>
                      <a:pt x="2151955" y="1754520"/>
                    </a:lnTo>
                    <a:lnTo>
                      <a:pt x="1935931" y="1754520"/>
                    </a:lnTo>
                    <a:lnTo>
                      <a:pt x="1935931" y="1550030"/>
                    </a:lnTo>
                    <a:lnTo>
                      <a:pt x="1758702" y="1550030"/>
                    </a:lnTo>
                    <a:lnTo>
                      <a:pt x="1758702" y="1863566"/>
                    </a:lnTo>
                    <a:lnTo>
                      <a:pt x="2119726" y="1863566"/>
                    </a:lnTo>
                    <a:lnTo>
                      <a:pt x="2119726" y="2079590"/>
                    </a:lnTo>
                    <a:lnTo>
                      <a:pt x="1761543" y="2079590"/>
                    </a:lnTo>
                    <a:lnTo>
                      <a:pt x="1761543" y="2259540"/>
                    </a:lnTo>
                    <a:lnTo>
                      <a:pt x="1545519" y="2259540"/>
                    </a:lnTo>
                    <a:lnTo>
                      <a:pt x="1545519" y="2082482"/>
                    </a:lnTo>
                    <a:lnTo>
                      <a:pt x="1542678" y="2082482"/>
                    </a:lnTo>
                    <a:lnTo>
                      <a:pt x="1542678" y="2079589"/>
                    </a:lnTo>
                    <a:lnTo>
                      <a:pt x="1030691" y="2079589"/>
                    </a:lnTo>
                    <a:lnTo>
                      <a:pt x="1030691" y="1863565"/>
                    </a:lnTo>
                    <a:lnTo>
                      <a:pt x="1192537" y="1863565"/>
                    </a:lnTo>
                    <a:lnTo>
                      <a:pt x="1192537" y="1662900"/>
                    </a:lnTo>
                    <a:lnTo>
                      <a:pt x="1440000" y="1662900"/>
                    </a:lnTo>
                    <a:lnTo>
                      <a:pt x="1440000" y="1863565"/>
                    </a:lnTo>
                    <a:lnTo>
                      <a:pt x="1542678" y="1863565"/>
                    </a:lnTo>
                    <a:lnTo>
                      <a:pt x="1542678" y="1550030"/>
                    </a:lnTo>
                    <a:lnTo>
                      <a:pt x="1747452" y="1550030"/>
                    </a:lnTo>
                    <a:close/>
                    <a:moveTo>
                      <a:pt x="2802267" y="814725"/>
                    </a:moveTo>
                    <a:lnTo>
                      <a:pt x="3162307" y="814725"/>
                    </a:lnTo>
                    <a:lnTo>
                      <a:pt x="3162307" y="1174725"/>
                    </a:lnTo>
                    <a:lnTo>
                      <a:pt x="2802267" y="1174725"/>
                    </a:lnTo>
                    <a:close/>
                    <a:moveTo>
                      <a:pt x="884915" y="814725"/>
                    </a:moveTo>
                    <a:lnTo>
                      <a:pt x="1244955" y="814725"/>
                    </a:lnTo>
                    <a:lnTo>
                      <a:pt x="1244955" y="1174725"/>
                    </a:lnTo>
                    <a:lnTo>
                      <a:pt x="884915" y="1174725"/>
                    </a:lnTo>
                    <a:close/>
                    <a:moveTo>
                      <a:pt x="2691077" y="703515"/>
                    </a:moveTo>
                    <a:lnTo>
                      <a:pt x="2691077" y="1285935"/>
                    </a:lnTo>
                    <a:lnTo>
                      <a:pt x="3273497" y="1285935"/>
                    </a:lnTo>
                    <a:lnTo>
                      <a:pt x="3273497" y="703515"/>
                    </a:lnTo>
                    <a:close/>
                    <a:moveTo>
                      <a:pt x="773725" y="703515"/>
                    </a:moveTo>
                    <a:lnTo>
                      <a:pt x="773725" y="1285935"/>
                    </a:lnTo>
                    <a:lnTo>
                      <a:pt x="1356145" y="1285935"/>
                    </a:lnTo>
                    <a:lnTo>
                      <a:pt x="1356145" y="703515"/>
                    </a:lnTo>
                    <a:close/>
                    <a:moveTo>
                      <a:pt x="2531162" y="543600"/>
                    </a:moveTo>
                    <a:lnTo>
                      <a:pt x="3433412" y="543600"/>
                    </a:lnTo>
                    <a:lnTo>
                      <a:pt x="3433412" y="1445850"/>
                    </a:lnTo>
                    <a:lnTo>
                      <a:pt x="2531162" y="1445850"/>
                    </a:lnTo>
                    <a:close/>
                    <a:moveTo>
                      <a:pt x="613810" y="543600"/>
                    </a:moveTo>
                    <a:lnTo>
                      <a:pt x="1516060" y="543600"/>
                    </a:lnTo>
                    <a:lnTo>
                      <a:pt x="1516060" y="1445850"/>
                    </a:lnTo>
                    <a:lnTo>
                      <a:pt x="613810" y="1445850"/>
                    </a:lnTo>
                    <a:close/>
                    <a:moveTo>
                      <a:pt x="2088509" y="543244"/>
                    </a:moveTo>
                    <a:lnTo>
                      <a:pt x="2283187" y="543244"/>
                    </a:lnTo>
                    <a:lnTo>
                      <a:pt x="2283187" y="759268"/>
                    </a:lnTo>
                    <a:lnTo>
                      <a:pt x="2088509" y="759268"/>
                    </a:lnTo>
                    <a:close/>
                    <a:moveTo>
                      <a:pt x="1751276" y="543243"/>
                    </a:moveTo>
                    <a:lnTo>
                      <a:pt x="1967300" y="543243"/>
                    </a:lnTo>
                    <a:lnTo>
                      <a:pt x="1967300" y="986389"/>
                    </a:lnTo>
                    <a:lnTo>
                      <a:pt x="2119726" y="986389"/>
                    </a:lnTo>
                    <a:lnTo>
                      <a:pt x="2119726" y="986388"/>
                    </a:lnTo>
                    <a:lnTo>
                      <a:pt x="2335750" y="986388"/>
                    </a:lnTo>
                    <a:lnTo>
                      <a:pt x="2335750" y="1491348"/>
                    </a:lnTo>
                    <a:lnTo>
                      <a:pt x="2119726" y="1491348"/>
                    </a:lnTo>
                    <a:lnTo>
                      <a:pt x="2119726" y="1202413"/>
                    </a:lnTo>
                    <a:lnTo>
                      <a:pt x="1747396" y="1202413"/>
                    </a:lnTo>
                    <a:lnTo>
                      <a:pt x="1747396" y="986389"/>
                    </a:lnTo>
                    <a:lnTo>
                      <a:pt x="1751276" y="986389"/>
                    </a:lnTo>
                    <a:close/>
                    <a:moveTo>
                      <a:pt x="4409" y="5850"/>
                    </a:moveTo>
                    <a:lnTo>
                      <a:pt x="364409" y="5850"/>
                    </a:lnTo>
                    <a:lnTo>
                      <a:pt x="1444409" y="5850"/>
                    </a:lnTo>
                    <a:lnTo>
                      <a:pt x="1444409" y="365850"/>
                    </a:lnTo>
                    <a:lnTo>
                      <a:pt x="364409" y="365850"/>
                    </a:lnTo>
                    <a:lnTo>
                      <a:pt x="364409" y="1445850"/>
                    </a:lnTo>
                    <a:lnTo>
                      <a:pt x="4409" y="1445850"/>
                    </a:lnTo>
                    <a:lnTo>
                      <a:pt x="4409" y="365850"/>
                    </a:lnTo>
                    <a:close/>
                    <a:moveTo>
                      <a:pt x="2531162" y="0"/>
                    </a:moveTo>
                    <a:lnTo>
                      <a:pt x="3611162" y="0"/>
                    </a:lnTo>
                    <a:lnTo>
                      <a:pt x="3971162" y="0"/>
                    </a:lnTo>
                    <a:lnTo>
                      <a:pt x="3971162" y="360000"/>
                    </a:lnTo>
                    <a:lnTo>
                      <a:pt x="3971162" y="1440000"/>
                    </a:lnTo>
                    <a:lnTo>
                      <a:pt x="3611162" y="1440000"/>
                    </a:lnTo>
                    <a:lnTo>
                      <a:pt x="3611162" y="360000"/>
                    </a:lnTo>
                    <a:lnTo>
                      <a:pt x="2531162" y="3600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49CCDA81-EC2C-924F-B6A0-3D037EED824F}"/>
              </a:ext>
            </a:extLst>
          </p:cNvPr>
          <p:cNvGrpSpPr/>
          <p:nvPr/>
        </p:nvGrpSpPr>
        <p:grpSpPr>
          <a:xfrm>
            <a:off x="6064886" y="836347"/>
            <a:ext cx="4698214" cy="887762"/>
            <a:chOff x="6064886" y="836347"/>
            <a:chExt cx="4698214" cy="88776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1CC5BFD-FE78-4E8D-B54C-C5A612BBE18C}"/>
                </a:ext>
              </a:extLst>
            </p:cNvPr>
            <p:cNvGrpSpPr/>
            <p:nvPr/>
          </p:nvGrpSpPr>
          <p:grpSpPr>
            <a:xfrm>
              <a:off x="6701085" y="836347"/>
              <a:ext cx="4062015" cy="887762"/>
              <a:chOff x="3017859" y="4283314"/>
              <a:chExt cx="2579765" cy="887761"/>
            </a:xfrm>
          </p:grpSpPr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F42A0BC-C751-4EAF-AE00-292CE6F4D2B2}"/>
                  </a:ext>
                </a:extLst>
              </p:cNvPr>
              <p:cNvSpPr txBox="1"/>
              <p:nvPr/>
            </p:nvSpPr>
            <p:spPr>
              <a:xfrm>
                <a:off x="3021855" y="4524745"/>
                <a:ext cx="2575769" cy="646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fr-FR" sz="1200" dirty="0"/>
                  <a:t>Accès aux cours de bases pratiques et théoriques  (CIE) donnés par l’UFA</a:t>
                </a:r>
              </a:p>
              <a:p>
                <a:pPr marL="285750" indent="-285750">
                  <a:buFontTx/>
                  <a:buChar char="-"/>
                </a:pPr>
                <a:endParaRPr lang="fr-FR" sz="1200" dirty="0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FE8DBF9-0919-4E3C-9826-8F14F1050E76}"/>
                  </a:ext>
                </a:extLst>
              </p:cNvPr>
              <p:cNvSpPr txBox="1"/>
              <p:nvPr/>
            </p:nvSpPr>
            <p:spPr>
              <a:xfrm>
                <a:off x="3017859" y="4283314"/>
                <a:ext cx="25538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FORMATION STANDARD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9FD88A52-7DF6-6C4A-A859-6428472350FB}"/>
                </a:ext>
              </a:extLst>
            </p:cNvPr>
            <p:cNvGrpSpPr/>
            <p:nvPr/>
          </p:nvGrpSpPr>
          <p:grpSpPr>
            <a:xfrm>
              <a:off x="6064886" y="886295"/>
              <a:ext cx="594864" cy="596280"/>
              <a:chOff x="6655269" y="1061788"/>
              <a:chExt cx="594864" cy="629771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F060D86D-36CC-476F-BD75-ED5A6E37709A}"/>
                  </a:ext>
                </a:extLst>
              </p:cNvPr>
              <p:cNvSpPr/>
              <p:nvPr/>
            </p:nvSpPr>
            <p:spPr>
              <a:xfrm>
                <a:off x="6655269" y="1061788"/>
                <a:ext cx="594864" cy="62977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7" name="Frame 1">
                <a:extLst>
                  <a:ext uri="{FF2B5EF4-FFF2-40B4-BE49-F238E27FC236}">
                    <a16:creationId xmlns:a16="http://schemas.microsoft.com/office/drawing/2014/main" id="{F80C00A1-5F97-40D5-8735-AF0C147FC102}"/>
                  </a:ext>
                </a:extLst>
              </p:cNvPr>
              <p:cNvSpPr/>
              <p:nvPr/>
            </p:nvSpPr>
            <p:spPr>
              <a:xfrm>
                <a:off x="6845604" y="1182266"/>
                <a:ext cx="259686" cy="350869"/>
              </a:xfrm>
              <a:custGeom>
                <a:avLst/>
                <a:gdLst/>
                <a:ahLst/>
                <a:cxnLst/>
                <a:rect l="l" t="t" r="r" b="b"/>
                <a:pathLst>
                  <a:path w="2823581" h="3962432">
                    <a:moveTo>
                      <a:pt x="1366785" y="3230945"/>
                    </a:moveTo>
                    <a:cubicBezTo>
                      <a:pt x="1292218" y="3230945"/>
                      <a:pt x="1231770" y="3291393"/>
                      <a:pt x="1231770" y="3365960"/>
                    </a:cubicBezTo>
                    <a:cubicBezTo>
                      <a:pt x="1231770" y="3440527"/>
                      <a:pt x="1292218" y="3500975"/>
                      <a:pt x="1366785" y="3500975"/>
                    </a:cubicBezTo>
                    <a:cubicBezTo>
                      <a:pt x="1441352" y="3500975"/>
                      <a:pt x="1501800" y="3440527"/>
                      <a:pt x="1501800" y="3365960"/>
                    </a:cubicBezTo>
                    <a:cubicBezTo>
                      <a:pt x="1501800" y="3291393"/>
                      <a:pt x="1441352" y="3230945"/>
                      <a:pt x="1366785" y="3230945"/>
                    </a:cubicBezTo>
                    <a:close/>
                    <a:moveTo>
                      <a:pt x="1699205" y="3185940"/>
                    </a:moveTo>
                    <a:cubicBezTo>
                      <a:pt x="1674349" y="3185940"/>
                      <a:pt x="1654200" y="3206089"/>
                      <a:pt x="1654200" y="3230945"/>
                    </a:cubicBezTo>
                    <a:cubicBezTo>
                      <a:pt x="1654200" y="3255801"/>
                      <a:pt x="1674349" y="3275950"/>
                      <a:pt x="1699205" y="3275950"/>
                    </a:cubicBezTo>
                    <a:cubicBezTo>
                      <a:pt x="1724061" y="3275950"/>
                      <a:pt x="1744210" y="3255801"/>
                      <a:pt x="1744210" y="3230945"/>
                    </a:cubicBezTo>
                    <a:cubicBezTo>
                      <a:pt x="1744210" y="3206089"/>
                      <a:pt x="1724061" y="3185940"/>
                      <a:pt x="1699205" y="3185940"/>
                    </a:cubicBezTo>
                    <a:close/>
                    <a:moveTo>
                      <a:pt x="1501800" y="2830204"/>
                    </a:moveTo>
                    <a:cubicBezTo>
                      <a:pt x="1452089" y="2830204"/>
                      <a:pt x="1411790" y="2870503"/>
                      <a:pt x="1411790" y="2920214"/>
                    </a:cubicBezTo>
                    <a:cubicBezTo>
                      <a:pt x="1411790" y="2969925"/>
                      <a:pt x="1452089" y="3010224"/>
                      <a:pt x="1501800" y="3010224"/>
                    </a:cubicBezTo>
                    <a:cubicBezTo>
                      <a:pt x="1551511" y="3010224"/>
                      <a:pt x="1591810" y="2969925"/>
                      <a:pt x="1591810" y="2920214"/>
                    </a:cubicBezTo>
                    <a:cubicBezTo>
                      <a:pt x="1591810" y="2870503"/>
                      <a:pt x="1551511" y="2830204"/>
                      <a:pt x="1501800" y="2830204"/>
                    </a:cubicBezTo>
                    <a:close/>
                    <a:moveTo>
                      <a:pt x="322536" y="2413264"/>
                    </a:moveTo>
                    <a:lnTo>
                      <a:pt x="1264147" y="2413264"/>
                    </a:lnTo>
                    <a:lnTo>
                      <a:pt x="682536" y="3458376"/>
                    </a:lnTo>
                    <a:lnTo>
                      <a:pt x="898974" y="3458376"/>
                    </a:lnTo>
                    <a:lnTo>
                      <a:pt x="1480585" y="2413264"/>
                    </a:lnTo>
                    <a:lnTo>
                      <a:pt x="1978720" y="2413264"/>
                    </a:lnTo>
                    <a:lnTo>
                      <a:pt x="1978720" y="3628270"/>
                    </a:lnTo>
                    <a:lnTo>
                      <a:pt x="322536" y="3628270"/>
                    </a:lnTo>
                    <a:close/>
                    <a:moveTo>
                      <a:pt x="322536" y="2153598"/>
                    </a:moveTo>
                    <a:lnTo>
                      <a:pt x="682536" y="2153598"/>
                    </a:lnTo>
                    <a:lnTo>
                      <a:pt x="682536" y="2261598"/>
                    </a:lnTo>
                    <a:lnTo>
                      <a:pt x="322536" y="2261598"/>
                    </a:lnTo>
                    <a:close/>
                    <a:moveTo>
                      <a:pt x="322536" y="1870494"/>
                    </a:moveTo>
                    <a:lnTo>
                      <a:pt x="826536" y="1870494"/>
                    </a:lnTo>
                    <a:lnTo>
                      <a:pt x="826536" y="1978494"/>
                    </a:lnTo>
                    <a:lnTo>
                      <a:pt x="322536" y="1978494"/>
                    </a:lnTo>
                    <a:close/>
                    <a:moveTo>
                      <a:pt x="322536" y="1587391"/>
                    </a:moveTo>
                    <a:lnTo>
                      <a:pt x="682536" y="1587391"/>
                    </a:lnTo>
                    <a:lnTo>
                      <a:pt x="682536" y="1695391"/>
                    </a:lnTo>
                    <a:lnTo>
                      <a:pt x="322536" y="1695391"/>
                    </a:lnTo>
                    <a:close/>
                    <a:moveTo>
                      <a:pt x="322536" y="1304288"/>
                    </a:moveTo>
                    <a:lnTo>
                      <a:pt x="826536" y="1304288"/>
                    </a:lnTo>
                    <a:lnTo>
                      <a:pt x="826536" y="1412288"/>
                    </a:lnTo>
                    <a:lnTo>
                      <a:pt x="322536" y="1412288"/>
                    </a:lnTo>
                    <a:close/>
                    <a:moveTo>
                      <a:pt x="1733633" y="1039034"/>
                    </a:moveTo>
                    <a:lnTo>
                      <a:pt x="1735422" y="1042133"/>
                    </a:lnTo>
                    <a:lnTo>
                      <a:pt x="176045" y="1042133"/>
                    </a:lnTo>
                    <a:lnTo>
                      <a:pt x="176045" y="3786387"/>
                    </a:lnTo>
                    <a:lnTo>
                      <a:pt x="2128211" y="3786387"/>
                    </a:lnTo>
                    <a:lnTo>
                      <a:pt x="2128211" y="1722464"/>
                    </a:lnTo>
                    <a:lnTo>
                      <a:pt x="2131710" y="1728524"/>
                    </a:lnTo>
                    <a:lnTo>
                      <a:pt x="2527059" y="1040609"/>
                    </a:lnTo>
                    <a:lnTo>
                      <a:pt x="2244788" y="1040049"/>
                    </a:lnTo>
                    <a:lnTo>
                      <a:pt x="1480585" y="2413264"/>
                    </a:lnTo>
                    <a:lnTo>
                      <a:pt x="1264147" y="2413264"/>
                    </a:lnTo>
                    <a:lnTo>
                      <a:pt x="2028589" y="1039620"/>
                    </a:lnTo>
                    <a:close/>
                    <a:moveTo>
                      <a:pt x="2607143" y="0"/>
                    </a:moveTo>
                    <a:lnTo>
                      <a:pt x="2823581" y="0"/>
                    </a:lnTo>
                    <a:lnTo>
                      <a:pt x="2342071" y="865238"/>
                    </a:lnTo>
                    <a:lnTo>
                      <a:pt x="2823581" y="866194"/>
                    </a:lnTo>
                    <a:lnTo>
                      <a:pt x="2304256" y="1769829"/>
                    </a:lnTo>
                    <a:lnTo>
                      <a:pt x="2304256" y="3962432"/>
                    </a:lnTo>
                    <a:lnTo>
                      <a:pt x="0" y="3962432"/>
                    </a:lnTo>
                    <a:lnTo>
                      <a:pt x="0" y="866088"/>
                    </a:lnTo>
                    <a:lnTo>
                      <a:pt x="1767662" y="866088"/>
                    </a:lnTo>
                    <a:lnTo>
                      <a:pt x="1766512" y="864096"/>
                    </a:lnTo>
                    <a:lnTo>
                      <a:pt x="2125872" y="8648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999D511-1522-4B37-963D-77F062A04536}"/>
              </a:ext>
            </a:extLst>
          </p:cNvPr>
          <p:cNvGrpSpPr/>
          <p:nvPr/>
        </p:nvGrpSpPr>
        <p:grpSpPr>
          <a:xfrm rot="981562" flipH="1">
            <a:off x="1513194" y="3008992"/>
            <a:ext cx="3068864" cy="2908192"/>
            <a:chOff x="-116760" y="950876"/>
            <a:chExt cx="6261875" cy="5934029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F43E8283-D5C7-456D-8CFE-165AD5E59398}"/>
                </a:ext>
              </a:extLst>
            </p:cNvPr>
            <p:cNvGrpSpPr/>
            <p:nvPr/>
          </p:nvGrpSpPr>
          <p:grpSpPr>
            <a:xfrm rot="532827">
              <a:off x="-116760" y="3488410"/>
              <a:ext cx="3619070" cy="3396495"/>
              <a:chOff x="509678" y="1797347"/>
              <a:chExt cx="2339381" cy="2195507"/>
            </a:xfrm>
          </p:grpSpPr>
          <p:sp>
            <p:nvSpPr>
              <p:cNvPr id="107" name="Rounded Rectangle 41">
                <a:extLst>
                  <a:ext uri="{FF2B5EF4-FFF2-40B4-BE49-F238E27FC236}">
                    <a16:creationId xmlns:a16="http://schemas.microsoft.com/office/drawing/2014/main" id="{3C874E96-7210-4617-8E09-695EF2FB2785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8" name="Rounded Rectangle 62">
                <a:extLst>
                  <a:ext uri="{FF2B5EF4-FFF2-40B4-BE49-F238E27FC236}">
                    <a16:creationId xmlns:a16="http://schemas.microsoft.com/office/drawing/2014/main" id="{CC5E43CC-3CB0-4A13-931E-E7F53FD9B689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9" name="Rounded Rectangle 63">
                <a:extLst>
                  <a:ext uri="{FF2B5EF4-FFF2-40B4-BE49-F238E27FC236}">
                    <a16:creationId xmlns:a16="http://schemas.microsoft.com/office/drawing/2014/main" id="{F1AD8D3C-16DE-48AA-A919-2BFC31F002E0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0" name="Rounded Rectangle 64">
                <a:extLst>
                  <a:ext uri="{FF2B5EF4-FFF2-40B4-BE49-F238E27FC236}">
                    <a16:creationId xmlns:a16="http://schemas.microsoft.com/office/drawing/2014/main" id="{654C910D-33BF-4696-8E5D-193D70DF74AD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1" name="Rounded Rectangle 65">
                <a:extLst>
                  <a:ext uri="{FF2B5EF4-FFF2-40B4-BE49-F238E27FC236}">
                    <a16:creationId xmlns:a16="http://schemas.microsoft.com/office/drawing/2014/main" id="{553CE1EC-5940-499A-B3ED-83C0E55D3228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2" name="Rounded Rectangle 66">
                <a:extLst>
                  <a:ext uri="{FF2B5EF4-FFF2-40B4-BE49-F238E27FC236}">
                    <a16:creationId xmlns:a16="http://schemas.microsoft.com/office/drawing/2014/main" id="{D02A3929-82B0-4789-A390-BE77754B85C4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3" name="Rounded Rectangle 67">
                <a:extLst>
                  <a:ext uri="{FF2B5EF4-FFF2-40B4-BE49-F238E27FC236}">
                    <a16:creationId xmlns:a16="http://schemas.microsoft.com/office/drawing/2014/main" id="{E0580F57-A326-4DDB-B46E-C31BA1E666EA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4" name="Rounded Rectangle 68">
                <a:extLst>
                  <a:ext uri="{FF2B5EF4-FFF2-40B4-BE49-F238E27FC236}">
                    <a16:creationId xmlns:a16="http://schemas.microsoft.com/office/drawing/2014/main" id="{1F608F7E-2149-4C44-AF72-8D73516BC7DC}"/>
                  </a:ext>
                </a:extLst>
              </p:cNvPr>
              <p:cNvSpPr/>
              <p:nvPr/>
            </p:nvSpPr>
            <p:spPr>
              <a:xfrm rot="18063644">
                <a:off x="2339839" y="1665982"/>
                <a:ext cx="49373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5" name="Rounded Rectangle 69">
                <a:extLst>
                  <a:ext uri="{FF2B5EF4-FFF2-40B4-BE49-F238E27FC236}">
                    <a16:creationId xmlns:a16="http://schemas.microsoft.com/office/drawing/2014/main" id="{2FF0F269-7686-4EB1-80C5-A087A6E2C327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6" name="Oval 39">
                <a:extLst>
                  <a:ext uri="{FF2B5EF4-FFF2-40B4-BE49-F238E27FC236}">
                    <a16:creationId xmlns:a16="http://schemas.microsoft.com/office/drawing/2014/main" id="{B21E8F93-BB32-49A9-90C0-57A3B0353084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rgbClr val="FFC00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7" name="Oval 39">
                <a:extLst>
                  <a:ext uri="{FF2B5EF4-FFF2-40B4-BE49-F238E27FC236}">
                    <a16:creationId xmlns:a16="http://schemas.microsoft.com/office/drawing/2014/main" id="{D6B10224-0E19-4E3E-927A-21D9F842B16E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rgbClr val="FF000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E851FEF-9037-42B8-BF02-7E68D951BD66}"/>
                </a:ext>
              </a:extLst>
            </p:cNvPr>
            <p:cNvGrpSpPr/>
            <p:nvPr/>
          </p:nvGrpSpPr>
          <p:grpSpPr>
            <a:xfrm rot="532827">
              <a:off x="2526045" y="950876"/>
              <a:ext cx="3619070" cy="3396495"/>
              <a:chOff x="509678" y="1797347"/>
              <a:chExt cx="2339381" cy="2195507"/>
            </a:xfrm>
          </p:grpSpPr>
          <p:sp>
            <p:nvSpPr>
              <p:cNvPr id="95" name="Rounded Rectangle 16">
                <a:extLst>
                  <a:ext uri="{FF2B5EF4-FFF2-40B4-BE49-F238E27FC236}">
                    <a16:creationId xmlns:a16="http://schemas.microsoft.com/office/drawing/2014/main" id="{46E0BC90-F022-4416-9804-F632CA4C17DC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6" name="Rounded Rectangle 17">
                <a:extLst>
                  <a:ext uri="{FF2B5EF4-FFF2-40B4-BE49-F238E27FC236}">
                    <a16:creationId xmlns:a16="http://schemas.microsoft.com/office/drawing/2014/main" id="{A322DBB2-8A50-4D32-A295-05A36096B470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7" name="Rounded Rectangle 18">
                <a:extLst>
                  <a:ext uri="{FF2B5EF4-FFF2-40B4-BE49-F238E27FC236}">
                    <a16:creationId xmlns:a16="http://schemas.microsoft.com/office/drawing/2014/main" id="{6710D9AD-44A3-4DF0-8EB8-0815F2BD197B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8" name="Rounded Rectangle 19">
                <a:extLst>
                  <a:ext uri="{FF2B5EF4-FFF2-40B4-BE49-F238E27FC236}">
                    <a16:creationId xmlns:a16="http://schemas.microsoft.com/office/drawing/2014/main" id="{D305143C-5D3C-4C7E-8415-1A5DF1755DA4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9" name="Rounded Rectangle 20">
                <a:extLst>
                  <a:ext uri="{FF2B5EF4-FFF2-40B4-BE49-F238E27FC236}">
                    <a16:creationId xmlns:a16="http://schemas.microsoft.com/office/drawing/2014/main" id="{6100C495-68F9-4CDD-87AE-A7F6BDCA34BB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0" name="Rounded Rectangle 21">
                <a:extLst>
                  <a:ext uri="{FF2B5EF4-FFF2-40B4-BE49-F238E27FC236}">
                    <a16:creationId xmlns:a16="http://schemas.microsoft.com/office/drawing/2014/main" id="{82F39450-F2ED-4581-9420-71F5F69F1F14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1" name="Rounded Rectangle 22">
                <a:extLst>
                  <a:ext uri="{FF2B5EF4-FFF2-40B4-BE49-F238E27FC236}">
                    <a16:creationId xmlns:a16="http://schemas.microsoft.com/office/drawing/2014/main" id="{1766C574-6E12-4302-A9A7-B9CA22DFBC56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2" name="Rounded Rectangle 23">
                <a:extLst>
                  <a:ext uri="{FF2B5EF4-FFF2-40B4-BE49-F238E27FC236}">
                    <a16:creationId xmlns:a16="http://schemas.microsoft.com/office/drawing/2014/main" id="{B28CE1C6-3A9F-4CA6-A50B-1D02C27B6F55}"/>
                  </a:ext>
                </a:extLst>
              </p:cNvPr>
              <p:cNvSpPr/>
              <p:nvPr/>
            </p:nvSpPr>
            <p:spPr>
              <a:xfrm rot="18063644">
                <a:off x="2321860" y="1676143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3" name="Rounded Rectangle 24">
                <a:extLst>
                  <a:ext uri="{FF2B5EF4-FFF2-40B4-BE49-F238E27FC236}">
                    <a16:creationId xmlns:a16="http://schemas.microsoft.com/office/drawing/2014/main" id="{E2D90DA8-A273-4B73-87B9-C4F574ADA67F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" name="Oval 39">
                <a:extLst>
                  <a:ext uri="{FF2B5EF4-FFF2-40B4-BE49-F238E27FC236}">
                    <a16:creationId xmlns:a16="http://schemas.microsoft.com/office/drawing/2014/main" id="{DD94B7EB-6391-4AF3-B353-ECD6ACCE706F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" name="Oval 39">
                <a:extLst>
                  <a:ext uri="{FF2B5EF4-FFF2-40B4-BE49-F238E27FC236}">
                    <a16:creationId xmlns:a16="http://schemas.microsoft.com/office/drawing/2014/main" id="{9153C21A-C0B0-4DC1-B0D1-0629CBD1F5F0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6" name="Rounded Rectangle 21">
                <a:extLst>
                  <a:ext uri="{FF2B5EF4-FFF2-40B4-BE49-F238E27FC236}">
                    <a16:creationId xmlns:a16="http://schemas.microsoft.com/office/drawing/2014/main" id="{7B10C053-EBA6-4FC7-8995-423B53BEA541}"/>
                  </a:ext>
                </a:extLst>
              </p:cNvPr>
              <p:cNvSpPr/>
              <p:nvPr/>
            </p:nvSpPr>
            <p:spPr>
              <a:xfrm rot="18063644">
                <a:off x="1029053" y="3391349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</p:grpSp>
      <p:sp>
        <p:nvSpPr>
          <p:cNvPr id="387" name="Freeform: Shape 386">
            <a:extLst>
              <a:ext uri="{FF2B5EF4-FFF2-40B4-BE49-F238E27FC236}">
                <a16:creationId xmlns:a16="http://schemas.microsoft.com/office/drawing/2014/main" id="{FD1F5C5F-76E0-4828-B95E-2E3388F2060E}"/>
              </a:ext>
            </a:extLst>
          </p:cNvPr>
          <p:cNvSpPr/>
          <p:nvPr/>
        </p:nvSpPr>
        <p:spPr>
          <a:xfrm rot="1022389">
            <a:off x="11052294" y="573415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9" name="Freeform: Shape 388">
            <a:extLst>
              <a:ext uri="{FF2B5EF4-FFF2-40B4-BE49-F238E27FC236}">
                <a16:creationId xmlns:a16="http://schemas.microsoft.com/office/drawing/2014/main" id="{8EFE0271-7A65-4BB9-8E1D-F67FE82C9A2B}"/>
              </a:ext>
            </a:extLst>
          </p:cNvPr>
          <p:cNvSpPr/>
          <p:nvPr/>
        </p:nvSpPr>
        <p:spPr>
          <a:xfrm rot="1022389">
            <a:off x="5088163" y="897607"/>
            <a:ext cx="1025410" cy="838256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B5FC22A3-EFDB-1947-AF23-9FA79A5927AA}"/>
              </a:ext>
            </a:extLst>
          </p:cNvPr>
          <p:cNvGrpSpPr/>
          <p:nvPr/>
        </p:nvGrpSpPr>
        <p:grpSpPr>
          <a:xfrm>
            <a:off x="6065709" y="4394073"/>
            <a:ext cx="4734849" cy="1384995"/>
            <a:chOff x="6076769" y="4382017"/>
            <a:chExt cx="4734849" cy="1384995"/>
          </a:xfrm>
        </p:grpSpPr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28C7F367-6E96-0B40-8388-60295230535A}"/>
                </a:ext>
              </a:extLst>
            </p:cNvPr>
            <p:cNvGrpSpPr/>
            <p:nvPr/>
          </p:nvGrpSpPr>
          <p:grpSpPr>
            <a:xfrm>
              <a:off x="6076769" y="4382017"/>
              <a:ext cx="4734849" cy="1384995"/>
              <a:chOff x="6076769" y="4382017"/>
              <a:chExt cx="4734849" cy="1384995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E46E9041-A398-4B8E-B761-15B2A6EA59E2}"/>
                  </a:ext>
                </a:extLst>
              </p:cNvPr>
              <p:cNvSpPr txBox="1"/>
              <p:nvPr/>
            </p:nvSpPr>
            <p:spPr>
              <a:xfrm>
                <a:off x="6790373" y="4382017"/>
                <a:ext cx="4021245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H" altLang="ko-KR" sz="1200" b="1" dirty="0">
                    <a:cs typeface="Arial" pitchFamily="34" charset="0"/>
                  </a:rPr>
                  <a:t>INTERVENANTS AUX FORMATIONS</a:t>
                </a:r>
              </a:p>
              <a:p>
                <a:endParaRPr lang="fr-CH" altLang="ko-KR" sz="1200" b="1" dirty="0">
                  <a:cs typeface="Arial" pitchFamily="34" charset="0"/>
                </a:endParaRPr>
              </a:p>
              <a:p>
                <a:pPr marL="171450" indent="-171450">
                  <a:buFontTx/>
                  <a:buChar char="-"/>
                </a:pPr>
                <a:r>
                  <a:rPr lang="fr-CH" altLang="ko-KR" sz="1200" dirty="0">
                    <a:cs typeface="Arial" pitchFamily="34" charset="0"/>
                  </a:rPr>
                  <a:t>Enseignants des  CIE de l’UFA</a:t>
                </a:r>
              </a:p>
              <a:p>
                <a:pPr marL="171450" indent="-171450">
                  <a:buFontTx/>
                  <a:buChar char="-"/>
                </a:pPr>
                <a:r>
                  <a:rPr lang="fr-CH" altLang="ko-KR" sz="1200" dirty="0">
                    <a:cs typeface="Arial" pitchFamily="34" charset="0"/>
                  </a:rPr>
                  <a:t>Professeurs, MER de l’UNIGE</a:t>
                </a:r>
              </a:p>
              <a:p>
                <a:pPr marL="171450" indent="-171450">
                  <a:buFontTx/>
                  <a:buChar char="-"/>
                </a:pPr>
                <a:r>
                  <a:rPr lang="fr-CH" altLang="ko-KR" sz="1200" dirty="0">
                    <a:cs typeface="Arial" pitchFamily="34" charset="0"/>
                  </a:rPr>
                  <a:t>Employés des plateformes </a:t>
                </a:r>
              </a:p>
              <a:p>
                <a:pPr marL="171450" indent="-171450">
                  <a:buFontTx/>
                  <a:buChar char="-"/>
                </a:pPr>
                <a:r>
                  <a:rPr lang="fr-CH" altLang="ko-KR" sz="1200" dirty="0">
                    <a:cs typeface="Arial" pitchFamily="34" charset="0"/>
                  </a:rPr>
                  <a:t>Représentants des fournisseurs</a:t>
                </a:r>
              </a:p>
              <a:p>
                <a:pPr marL="171450" indent="-171450">
                  <a:buFontTx/>
                  <a:buChar char="-"/>
                </a:pPr>
                <a:r>
                  <a:rPr lang="fr-CH" altLang="ko-KR" sz="1200" dirty="0">
                    <a:cs typeface="Arial" pitchFamily="34" charset="0"/>
                  </a:rPr>
                  <a:t>Industries privées</a:t>
                </a: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72724E8A-BE22-4B25-873F-6D263A468429}"/>
                  </a:ext>
                </a:extLst>
              </p:cNvPr>
              <p:cNvSpPr/>
              <p:nvPr/>
            </p:nvSpPr>
            <p:spPr>
              <a:xfrm>
                <a:off x="6076769" y="4409874"/>
                <a:ext cx="594864" cy="5948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88" name="Round Same Side Corner Rectangle 8">
              <a:extLst>
                <a:ext uri="{FF2B5EF4-FFF2-40B4-BE49-F238E27FC236}">
                  <a16:creationId xmlns:a16="http://schemas.microsoft.com/office/drawing/2014/main" id="{7E513796-F66C-48EE-9E4B-1CAC84C4B122}"/>
                </a:ext>
              </a:extLst>
            </p:cNvPr>
            <p:cNvSpPr/>
            <p:nvPr/>
          </p:nvSpPr>
          <p:spPr>
            <a:xfrm>
              <a:off x="6193824" y="4469261"/>
              <a:ext cx="379397" cy="472399"/>
            </a:xfrm>
            <a:custGeom>
              <a:avLst/>
              <a:gdLst/>
              <a:ahLst/>
              <a:cxnLst/>
              <a:rect l="l" t="t" r="r" b="b"/>
              <a:pathLst>
                <a:path w="3197597" h="3202496">
                  <a:moveTo>
                    <a:pt x="601421" y="1611393"/>
                  </a:moveTo>
                  <a:lnTo>
                    <a:pt x="2596176" y="1611393"/>
                  </a:lnTo>
                  <a:cubicBezTo>
                    <a:pt x="2928331" y="1611393"/>
                    <a:pt x="3197594" y="1880656"/>
                    <a:pt x="3197594" y="2212811"/>
                  </a:cubicBezTo>
                  <a:lnTo>
                    <a:pt x="3197594" y="2776360"/>
                  </a:lnTo>
                  <a:lnTo>
                    <a:pt x="3197597" y="2776360"/>
                  </a:lnTo>
                  <a:lnTo>
                    <a:pt x="3197597" y="2914824"/>
                  </a:lnTo>
                  <a:lnTo>
                    <a:pt x="3197198" y="2914824"/>
                  </a:lnTo>
                  <a:lnTo>
                    <a:pt x="3197198" y="3202496"/>
                  </a:lnTo>
                  <a:lnTo>
                    <a:pt x="398" y="3202496"/>
                  </a:lnTo>
                  <a:lnTo>
                    <a:pt x="398" y="2914824"/>
                  </a:lnTo>
                  <a:lnTo>
                    <a:pt x="0" y="2914824"/>
                  </a:lnTo>
                  <a:lnTo>
                    <a:pt x="0" y="2212811"/>
                  </a:lnTo>
                  <a:cubicBezTo>
                    <a:pt x="0" y="1880656"/>
                    <a:pt x="269266" y="1611393"/>
                    <a:pt x="601421" y="1611393"/>
                  </a:cubicBezTo>
                  <a:close/>
                  <a:moveTo>
                    <a:pt x="1598801" y="0"/>
                  </a:moveTo>
                  <a:cubicBezTo>
                    <a:pt x="1998649" y="0"/>
                    <a:pt x="2322791" y="324142"/>
                    <a:pt x="2322791" y="723993"/>
                  </a:cubicBezTo>
                  <a:cubicBezTo>
                    <a:pt x="2322791" y="1123843"/>
                    <a:pt x="1998649" y="1447985"/>
                    <a:pt x="1598801" y="1447985"/>
                  </a:cubicBezTo>
                  <a:cubicBezTo>
                    <a:pt x="1198951" y="1447985"/>
                    <a:pt x="874809" y="1123843"/>
                    <a:pt x="874809" y="723993"/>
                  </a:cubicBezTo>
                  <a:cubicBezTo>
                    <a:pt x="874809" y="324142"/>
                    <a:pt x="1198951" y="0"/>
                    <a:pt x="159880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77" name="Titre 2">
            <a:extLst>
              <a:ext uri="{FF2B5EF4-FFF2-40B4-BE49-F238E27FC236}">
                <a16:creationId xmlns:a16="http://schemas.microsoft.com/office/drawing/2014/main" id="{B0E53B1B-6CBD-5E40-82FE-9D96CBE9F075}"/>
              </a:ext>
            </a:extLst>
          </p:cNvPr>
          <p:cNvSpPr txBox="1">
            <a:spLocks/>
          </p:cNvSpPr>
          <p:nvPr/>
        </p:nvSpPr>
        <p:spPr>
          <a:xfrm>
            <a:off x="1484311" y="28293"/>
            <a:ext cx="10018713" cy="739939"/>
          </a:xfrm>
          <a:prstGeom prst="rect">
            <a:avLst/>
          </a:prstGeom>
        </p:spPr>
        <p:txBody>
          <a:bodyPr/>
          <a:lstStyle>
            <a:lvl1pPr algn="ctr" defTabSz="457206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/>
              <a:t>Formation continue – types de </a:t>
            </a:r>
            <a:r>
              <a:rPr lang="fr-CH" b="1" dirty="0"/>
              <a:t>cours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72499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re 37">
            <a:extLst>
              <a:ext uri="{FF2B5EF4-FFF2-40B4-BE49-F238E27FC236}">
                <a16:creationId xmlns:a16="http://schemas.microsoft.com/office/drawing/2014/main" id="{E2CB3D0B-BF9E-4E9B-8982-A69D5089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-152399"/>
            <a:ext cx="10018713" cy="1752599"/>
          </a:xfrm>
        </p:spPr>
        <p:txBody>
          <a:bodyPr/>
          <a:lstStyle/>
          <a:p>
            <a:r>
              <a:rPr lang="fr-CH" b="1" dirty="0"/>
              <a:t>Organisation</a:t>
            </a:r>
            <a:r>
              <a:rPr lang="en-US" b="1" dirty="0"/>
              <a:t> de la formation continue</a:t>
            </a:r>
            <a:br>
              <a:rPr lang="en-US" dirty="0"/>
            </a:br>
            <a:endParaRPr lang="fr-CH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B53A274-3FBF-467E-9272-C42503DADF96}"/>
              </a:ext>
            </a:extLst>
          </p:cNvPr>
          <p:cNvGrpSpPr/>
          <p:nvPr/>
        </p:nvGrpSpPr>
        <p:grpSpPr>
          <a:xfrm>
            <a:off x="4395186" y="1434500"/>
            <a:ext cx="4688763" cy="4428210"/>
            <a:chOff x="2221435" y="1782809"/>
            <a:chExt cx="4688763" cy="442821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A2197AE-AB4F-4102-B6DF-B2B9FEC62201}"/>
                </a:ext>
              </a:extLst>
            </p:cNvPr>
            <p:cNvCxnSpPr>
              <a:cxnSpLocks/>
              <a:stCxn id="20" idx="4"/>
            </p:cNvCxnSpPr>
            <p:nvPr/>
          </p:nvCxnSpPr>
          <p:spPr>
            <a:xfrm>
              <a:off x="4589278" y="2214113"/>
              <a:ext cx="10058" cy="1239355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B6F6655-DAB7-4951-9CC3-BCFB7CDC6848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H="1">
              <a:off x="4618455" y="2877547"/>
              <a:ext cx="1431266" cy="1171356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8E2DA90-EF8C-4656-9E06-5D8C63D706C6}"/>
                </a:ext>
              </a:extLst>
            </p:cNvPr>
            <p:cNvCxnSpPr>
              <a:cxnSpLocks/>
              <a:stCxn id="14" idx="5"/>
            </p:cNvCxnSpPr>
            <p:nvPr/>
          </p:nvCxnSpPr>
          <p:spPr>
            <a:xfrm>
              <a:off x="3298583" y="3181194"/>
              <a:ext cx="1273416" cy="824069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1147E6A-823B-4560-9FA2-BC68B16CE662}"/>
                </a:ext>
              </a:extLst>
            </p:cNvPr>
            <p:cNvCxnSpPr>
              <a:cxnSpLocks/>
              <a:stCxn id="15" idx="7"/>
            </p:cNvCxnSpPr>
            <p:nvPr/>
          </p:nvCxnSpPr>
          <p:spPr>
            <a:xfrm flipV="1">
              <a:off x="3143375" y="4164475"/>
              <a:ext cx="1189906" cy="1010902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4824FD0-A44A-4A91-80DD-4B888C3C691A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 flipH="1">
              <a:off x="4563048" y="3796807"/>
              <a:ext cx="30230" cy="1948133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296CD1D-051A-45CC-93AE-A72D9B73C417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>
              <a:off x="4572000" y="4005263"/>
              <a:ext cx="926239" cy="77900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81602C-A726-4E65-830F-4692CA9231E8}"/>
                </a:ext>
              </a:extLst>
            </p:cNvPr>
            <p:cNvSpPr/>
            <p:nvPr/>
          </p:nvSpPr>
          <p:spPr>
            <a:xfrm>
              <a:off x="3671899" y="3068960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95B4EC8-C35C-4E31-A026-7461E5A689D3}"/>
                </a:ext>
              </a:extLst>
            </p:cNvPr>
            <p:cNvSpPr/>
            <p:nvPr/>
          </p:nvSpPr>
          <p:spPr>
            <a:xfrm>
              <a:off x="5902086" y="2017070"/>
              <a:ext cx="1008112" cy="1008112"/>
            </a:xfrm>
            <a:prstGeom prst="ellipse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D5C6F68-8842-43EE-9321-C283DC906628}"/>
                </a:ext>
              </a:extLst>
            </p:cNvPr>
            <p:cNvSpPr/>
            <p:nvPr/>
          </p:nvSpPr>
          <p:spPr>
            <a:xfrm>
              <a:off x="2506080" y="2388691"/>
              <a:ext cx="928475" cy="928475"/>
            </a:xfrm>
            <a:prstGeom prst="ellipse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498B0F5-A881-4B79-BF49-514EAF5DFA24}"/>
                </a:ext>
              </a:extLst>
            </p:cNvPr>
            <p:cNvSpPr/>
            <p:nvPr/>
          </p:nvSpPr>
          <p:spPr>
            <a:xfrm>
              <a:off x="2221435" y="5017197"/>
              <a:ext cx="1080120" cy="1080120"/>
            </a:xfrm>
            <a:prstGeom prst="ellipse">
              <a:avLst/>
            </a:prstGeom>
            <a:solidFill>
              <a:schemeClr val="accent5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390D751-FAD5-4BD3-A968-FA6B3F4EB81F}"/>
                </a:ext>
              </a:extLst>
            </p:cNvPr>
            <p:cNvSpPr/>
            <p:nvPr/>
          </p:nvSpPr>
          <p:spPr>
            <a:xfrm>
              <a:off x="5373413" y="4659437"/>
              <a:ext cx="852363" cy="852363"/>
            </a:xfrm>
            <a:prstGeom prst="ellipse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DE49992-C8DD-4F79-BAE1-43EF21B73A6E}"/>
                </a:ext>
              </a:extLst>
            </p:cNvPr>
            <p:cNvSpPr/>
            <p:nvPr/>
          </p:nvSpPr>
          <p:spPr>
            <a:xfrm>
              <a:off x="4330008" y="5744940"/>
              <a:ext cx="466079" cy="46607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8E7722E-1516-420E-BCC7-AFDBF4747CFA}"/>
                </a:ext>
              </a:extLst>
            </p:cNvPr>
            <p:cNvSpPr/>
            <p:nvPr/>
          </p:nvSpPr>
          <p:spPr>
            <a:xfrm>
              <a:off x="4373626" y="1782809"/>
              <a:ext cx="431304" cy="43130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0CCC8FF-9F99-42F3-B7A7-5D096137FF6E}"/>
              </a:ext>
            </a:extLst>
          </p:cNvPr>
          <p:cNvGrpSpPr/>
          <p:nvPr/>
        </p:nvGrpSpPr>
        <p:grpSpPr>
          <a:xfrm>
            <a:off x="9290172" y="1544960"/>
            <a:ext cx="2772000" cy="2221695"/>
            <a:chOff x="611560" y="2708920"/>
            <a:chExt cx="1872208" cy="2221695"/>
          </a:xfrm>
        </p:grpSpPr>
        <p:sp>
          <p:nvSpPr>
            <p:cNvPr id="22" name="Rounded Rectangle 93">
              <a:extLst>
                <a:ext uri="{FF2B5EF4-FFF2-40B4-BE49-F238E27FC236}">
                  <a16:creationId xmlns:a16="http://schemas.microsoft.com/office/drawing/2014/main" id="{CE179369-823C-4711-8ECD-24121AADF65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A64B758-EB38-47BD-8015-62ECE6F769BD}"/>
                </a:ext>
              </a:extLst>
            </p:cNvPr>
            <p:cNvSpPr txBox="1"/>
            <p:nvPr/>
          </p:nvSpPr>
          <p:spPr>
            <a:xfrm>
              <a:off x="611560" y="3176289"/>
              <a:ext cx="187220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Plan des formations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Quels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cours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Pour qui?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Quand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Nombre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de </a:t>
              </a: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participant·e·s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Durée de la formation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Certification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Moyens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de </a:t>
              </a: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financement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etc…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0C6652A-A82A-4B61-BB6A-B1F1AA7EC8D8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Charte de FC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A51C4C2-9F44-475D-9525-E8516641860E}"/>
              </a:ext>
            </a:extLst>
          </p:cNvPr>
          <p:cNvGrpSpPr/>
          <p:nvPr/>
        </p:nvGrpSpPr>
        <p:grpSpPr>
          <a:xfrm>
            <a:off x="8731024" y="4435954"/>
            <a:ext cx="2772000" cy="946557"/>
            <a:chOff x="539552" y="2708920"/>
            <a:chExt cx="1872208" cy="946557"/>
          </a:xfrm>
        </p:grpSpPr>
        <p:sp>
          <p:nvSpPr>
            <p:cNvPr id="26" name="Rounded Rectangle 97">
              <a:extLst>
                <a:ext uri="{FF2B5EF4-FFF2-40B4-BE49-F238E27FC236}">
                  <a16:creationId xmlns:a16="http://schemas.microsoft.com/office/drawing/2014/main" id="{AAFA7FB3-187F-4CF6-8394-F4A91D0396D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9773955-3F4B-4AFF-A3BB-7D83785C1D5F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Information aux </a:t>
              </a:r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professionnels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du métier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565D3D6-ACF5-4283-BA82-1BECE492E18B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Médiatisation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de FC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858B48C-F695-4158-8F0E-3AC84F0B2735}"/>
              </a:ext>
            </a:extLst>
          </p:cNvPr>
          <p:cNvGrpSpPr/>
          <p:nvPr/>
        </p:nvGrpSpPr>
        <p:grpSpPr>
          <a:xfrm>
            <a:off x="1590798" y="4612656"/>
            <a:ext cx="2772000" cy="1147674"/>
            <a:chOff x="587377" y="2708920"/>
            <a:chExt cx="1872208" cy="1147674"/>
          </a:xfrm>
        </p:grpSpPr>
        <p:sp>
          <p:nvSpPr>
            <p:cNvPr id="30" name="Rounded Rectangle 101">
              <a:extLst>
                <a:ext uri="{FF2B5EF4-FFF2-40B4-BE49-F238E27FC236}">
                  <a16:creationId xmlns:a16="http://schemas.microsoft.com/office/drawing/2014/main" id="{960BCC07-9A12-4A14-9DE3-31716A60A73A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40CC6C4-3D64-4053-8EF1-73EA2EA1625E}"/>
                </a:ext>
              </a:extLst>
            </p:cNvPr>
            <p:cNvSpPr txBox="1"/>
            <p:nvPr/>
          </p:nvSpPr>
          <p:spPr>
            <a:xfrm>
              <a:off x="587377" y="3210263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Gestion de la formation continue, organisation des cours , logistique, financement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fr-CH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F5251B8-8D91-451F-8EF6-36CA93DFD2CF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Management de la FC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8ED82A0-E79B-4FE7-9F8E-EED93CB78135}"/>
              </a:ext>
            </a:extLst>
          </p:cNvPr>
          <p:cNvGrpSpPr/>
          <p:nvPr/>
        </p:nvGrpSpPr>
        <p:grpSpPr>
          <a:xfrm>
            <a:off x="1843312" y="1822438"/>
            <a:ext cx="2772000" cy="1088695"/>
            <a:chOff x="574297" y="2708920"/>
            <a:chExt cx="1872208" cy="1088695"/>
          </a:xfrm>
        </p:grpSpPr>
        <p:sp>
          <p:nvSpPr>
            <p:cNvPr id="34" name="Rounded Rectangle 105">
              <a:extLst>
                <a:ext uri="{FF2B5EF4-FFF2-40B4-BE49-F238E27FC236}">
                  <a16:creationId xmlns:a16="http://schemas.microsoft.com/office/drawing/2014/main" id="{C4E933FD-5BAE-47AB-9FD4-B7F8305A4E48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CC65F58-01B7-4C95-93CD-666308EBA2DE}"/>
                </a:ext>
              </a:extLst>
            </p:cNvPr>
            <p:cNvSpPr txBox="1"/>
            <p:nvPr/>
          </p:nvSpPr>
          <p:spPr>
            <a:xfrm>
              <a:off x="574297" y="3151284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Recensement de tous les cours disponibles, tous domaines confondus ayant un intérêt pour les Laborantins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34EFFAB-40C5-4EEF-81FB-02F280DCF036}"/>
                </a:ext>
              </a:extLst>
            </p:cNvPr>
            <p:cNvSpPr txBox="1"/>
            <p:nvPr/>
          </p:nvSpPr>
          <p:spPr>
            <a:xfrm>
              <a:off x="605322" y="2744923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Définir le contenu des cours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F5F00B3-F192-498A-BDD4-AF39A92F75C1}"/>
              </a:ext>
            </a:extLst>
          </p:cNvPr>
          <p:cNvSpPr txBox="1"/>
          <p:nvPr/>
        </p:nvSpPr>
        <p:spPr>
          <a:xfrm>
            <a:off x="5939133" y="3756585"/>
            <a:ext cx="1619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altLang="ko-KR" sz="1400" b="1" dirty="0">
                <a:solidFill>
                  <a:schemeClr val="bg1"/>
                </a:solidFill>
                <a:cs typeface="Arial" pitchFamily="34" charset="0"/>
              </a:rPr>
              <a:t>Plateforme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Formation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Oval 21">
            <a:extLst>
              <a:ext uri="{FF2B5EF4-FFF2-40B4-BE49-F238E27FC236}">
                <a16:creationId xmlns:a16="http://schemas.microsoft.com/office/drawing/2014/main" id="{0282D9FA-9298-48D9-AB98-D37477068C1C}"/>
              </a:ext>
            </a:extLst>
          </p:cNvPr>
          <p:cNvSpPr>
            <a:spLocks noChangeAspect="1"/>
          </p:cNvSpPr>
          <p:nvPr/>
        </p:nvSpPr>
        <p:spPr>
          <a:xfrm>
            <a:off x="4639205" y="4982941"/>
            <a:ext cx="567504" cy="497377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8" name="Trapezoid 10">
            <a:extLst>
              <a:ext uri="{FF2B5EF4-FFF2-40B4-BE49-F238E27FC236}">
                <a16:creationId xmlns:a16="http://schemas.microsoft.com/office/drawing/2014/main" id="{8498653B-9A08-48EA-8099-6C9BD805DB01}"/>
              </a:ext>
            </a:extLst>
          </p:cNvPr>
          <p:cNvSpPr/>
          <p:nvPr/>
        </p:nvSpPr>
        <p:spPr>
          <a:xfrm>
            <a:off x="6341843" y="3030891"/>
            <a:ext cx="814225" cy="614082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9" name="Group 32">
            <a:extLst>
              <a:ext uri="{FF2B5EF4-FFF2-40B4-BE49-F238E27FC236}">
                <a16:creationId xmlns:a16="http://schemas.microsoft.com/office/drawing/2014/main" id="{70710CEE-296A-4554-97F4-7DE0E60508B6}"/>
              </a:ext>
            </a:extLst>
          </p:cNvPr>
          <p:cNvGrpSpPr/>
          <p:nvPr/>
        </p:nvGrpSpPr>
        <p:grpSpPr>
          <a:xfrm>
            <a:off x="5405242" y="939651"/>
            <a:ext cx="2568005" cy="379785"/>
            <a:chOff x="605322" y="2708920"/>
            <a:chExt cx="1734430" cy="379785"/>
          </a:xfrm>
        </p:grpSpPr>
        <p:sp>
          <p:nvSpPr>
            <p:cNvPr id="50" name="Rounded Rectangle 105">
              <a:extLst>
                <a:ext uri="{FF2B5EF4-FFF2-40B4-BE49-F238E27FC236}">
                  <a16:creationId xmlns:a16="http://schemas.microsoft.com/office/drawing/2014/main" id="{CB8ED75F-0908-410F-967B-F777FBB4EBC8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2" name="TextBox 35">
              <a:extLst>
                <a:ext uri="{FF2B5EF4-FFF2-40B4-BE49-F238E27FC236}">
                  <a16:creationId xmlns:a16="http://schemas.microsoft.com/office/drawing/2014/main" id="{6122FC76-3723-485D-8463-4CC4EC6C69F3}"/>
                </a:ext>
              </a:extLst>
            </p:cNvPr>
            <p:cNvSpPr txBox="1"/>
            <p:nvPr/>
          </p:nvSpPr>
          <p:spPr>
            <a:xfrm>
              <a:off x="605322" y="2744923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Intervenants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32">
            <a:extLst>
              <a:ext uri="{FF2B5EF4-FFF2-40B4-BE49-F238E27FC236}">
                <a16:creationId xmlns:a16="http://schemas.microsoft.com/office/drawing/2014/main" id="{A0719253-7959-4571-96AE-B810487ECBD0}"/>
              </a:ext>
            </a:extLst>
          </p:cNvPr>
          <p:cNvGrpSpPr/>
          <p:nvPr/>
        </p:nvGrpSpPr>
        <p:grpSpPr>
          <a:xfrm>
            <a:off x="5452796" y="5966194"/>
            <a:ext cx="2568005" cy="379785"/>
            <a:chOff x="605322" y="2708920"/>
            <a:chExt cx="1734430" cy="379785"/>
          </a:xfrm>
        </p:grpSpPr>
        <p:sp>
          <p:nvSpPr>
            <p:cNvPr id="58" name="Rounded Rectangle 105">
              <a:extLst>
                <a:ext uri="{FF2B5EF4-FFF2-40B4-BE49-F238E27FC236}">
                  <a16:creationId xmlns:a16="http://schemas.microsoft.com/office/drawing/2014/main" id="{CDE0032D-52B7-458D-BC09-0B70FD72E0EA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9" name="TextBox 35">
              <a:extLst>
                <a:ext uri="{FF2B5EF4-FFF2-40B4-BE49-F238E27FC236}">
                  <a16:creationId xmlns:a16="http://schemas.microsoft.com/office/drawing/2014/main" id="{8C916363-AEC9-4695-8134-3B8716FFD2A6}"/>
                </a:ext>
              </a:extLst>
            </p:cNvPr>
            <p:cNvSpPr txBox="1"/>
            <p:nvPr/>
          </p:nvSpPr>
          <p:spPr>
            <a:xfrm>
              <a:off x="605322" y="2744923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altLang="ko-KR" sz="1400" b="1" dirty="0">
                  <a:solidFill>
                    <a:schemeClr val="bg1"/>
                  </a:solidFill>
                  <a:cs typeface="Arial" pitchFamily="34" charset="0"/>
                </a:rPr>
                <a:t>Cours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0" name="Block Arc 14">
            <a:extLst>
              <a:ext uri="{FF2B5EF4-FFF2-40B4-BE49-F238E27FC236}">
                <a16:creationId xmlns:a16="http://schemas.microsoft.com/office/drawing/2014/main" id="{2D8DDC35-4EC5-4609-B195-879082212B3F}"/>
              </a:ext>
            </a:extLst>
          </p:cNvPr>
          <p:cNvSpPr/>
          <p:nvPr/>
        </p:nvSpPr>
        <p:spPr>
          <a:xfrm rot="16200000">
            <a:off x="7721882" y="4485744"/>
            <a:ext cx="502730" cy="49166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Round Same Side Corner Rectangle 6">
            <a:extLst>
              <a:ext uri="{FF2B5EF4-FFF2-40B4-BE49-F238E27FC236}">
                <a16:creationId xmlns:a16="http://schemas.microsoft.com/office/drawing/2014/main" id="{C005BDFF-AC84-4959-8CCA-867CA9386C47}"/>
              </a:ext>
            </a:extLst>
          </p:cNvPr>
          <p:cNvSpPr/>
          <p:nvPr/>
        </p:nvSpPr>
        <p:spPr>
          <a:xfrm rot="2700000">
            <a:off x="5024319" y="2227834"/>
            <a:ext cx="212923" cy="5930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pic>
        <p:nvPicPr>
          <p:cNvPr id="9" name="Graphique 8" descr="Document">
            <a:extLst>
              <a:ext uri="{FF2B5EF4-FFF2-40B4-BE49-F238E27FC236}">
                <a16:creationId xmlns:a16="http://schemas.microsoft.com/office/drawing/2014/main" id="{5AE4F121-479C-45E0-9698-12BD5A4E4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1431" y="1822438"/>
            <a:ext cx="655992" cy="65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88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6104</TotalTime>
  <Words>863</Words>
  <Application>Microsoft Office PowerPoint</Application>
  <PresentationFormat>Grand écran</PresentationFormat>
  <Paragraphs>130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Bernard MT Condensed</vt:lpstr>
      <vt:lpstr>Calibri</vt:lpstr>
      <vt:lpstr>Corbel</vt:lpstr>
      <vt:lpstr>Wingdings</vt:lpstr>
      <vt:lpstr>Parallaxe</vt:lpstr>
      <vt:lpstr>Présentation PowerPoint</vt:lpstr>
      <vt:lpstr>Initiation du projet - Constatations</vt:lpstr>
      <vt:lpstr>Formation continue – Gains employé/employeur</vt:lpstr>
      <vt:lpstr>Formations continues existantes </vt:lpstr>
      <vt:lpstr>Présentation PowerPoint</vt:lpstr>
      <vt:lpstr>Organisation de la formation continue </vt:lpstr>
    </vt:vector>
  </TitlesOfParts>
  <Company>UniGE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 Husi</dc:creator>
  <cp:lastModifiedBy>Joana Cruz</cp:lastModifiedBy>
  <cp:revision>174</cp:revision>
  <cp:lastPrinted>2019-06-19T07:03:40Z</cp:lastPrinted>
  <dcterms:created xsi:type="dcterms:W3CDTF">2019-06-12T05:28:38Z</dcterms:created>
  <dcterms:modified xsi:type="dcterms:W3CDTF">2019-09-25T07:47:38Z</dcterms:modified>
</cp:coreProperties>
</file>