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10"/>
  </p:notesMasterIdLst>
  <p:sldIdLst>
    <p:sldId id="256" r:id="rId3"/>
    <p:sldId id="258" r:id="rId4"/>
    <p:sldId id="260" r:id="rId5"/>
    <p:sldId id="261" r:id="rId6"/>
    <p:sldId id="262" r:id="rId7"/>
    <p:sldId id="264" r:id="rId8"/>
    <p:sldId id="265" r:id="rId9"/>
  </p:sldIdLst>
  <p:sldSz cx="12192000" cy="6858000"/>
  <p:notesSz cx="3017838" cy="45656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56932" autoAdjust="0"/>
  </p:normalViewPr>
  <p:slideViewPr>
    <p:cSldViewPr snapToGrid="0">
      <p:cViewPr varScale="1">
        <p:scale>
          <a:sx n="94" d="100"/>
          <a:sy n="94" d="100"/>
        </p:scale>
        <p:origin x="261"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1307730" cy="229075"/>
          </a:xfrm>
          <a:prstGeom prst="rect">
            <a:avLst/>
          </a:prstGeom>
        </p:spPr>
        <p:txBody>
          <a:bodyPr vert="horz" lIns="43333" tIns="21667" rIns="43333" bIns="21667" rtlCol="0"/>
          <a:lstStyle>
            <a:lvl1pPr algn="l">
              <a:defRPr sz="600"/>
            </a:lvl1pPr>
          </a:lstStyle>
          <a:p>
            <a:endParaRPr lang="en-US"/>
          </a:p>
        </p:txBody>
      </p:sp>
      <p:sp>
        <p:nvSpPr>
          <p:cNvPr id="3" name="Espace réservé de la date 2"/>
          <p:cNvSpPr>
            <a:spLocks noGrp="1"/>
          </p:cNvSpPr>
          <p:nvPr>
            <p:ph type="dt" idx="1"/>
          </p:nvPr>
        </p:nvSpPr>
        <p:spPr>
          <a:xfrm>
            <a:off x="1709410" y="0"/>
            <a:ext cx="1307730" cy="229075"/>
          </a:xfrm>
          <a:prstGeom prst="rect">
            <a:avLst/>
          </a:prstGeom>
        </p:spPr>
        <p:txBody>
          <a:bodyPr vert="horz" lIns="43333" tIns="21667" rIns="43333" bIns="21667" rtlCol="0"/>
          <a:lstStyle>
            <a:lvl1pPr algn="r">
              <a:defRPr sz="600"/>
            </a:lvl1pPr>
          </a:lstStyle>
          <a:p>
            <a:fld id="{E16A737D-D3FF-45FE-9237-5AA13B77849C}" type="datetimeFigureOut">
              <a:rPr lang="en-US" smtClean="0"/>
              <a:t>9/24/2019</a:t>
            </a:fld>
            <a:endParaRPr lang="en-US"/>
          </a:p>
        </p:txBody>
      </p:sp>
      <p:sp>
        <p:nvSpPr>
          <p:cNvPr id="4" name="Espace réservé de l'image des diapositives 3"/>
          <p:cNvSpPr>
            <a:spLocks noGrp="1" noRot="1" noChangeAspect="1"/>
          </p:cNvSpPr>
          <p:nvPr>
            <p:ph type="sldImg" idx="2"/>
          </p:nvPr>
        </p:nvSpPr>
        <p:spPr>
          <a:xfrm>
            <a:off x="139700" y="569913"/>
            <a:ext cx="2738438" cy="1541462"/>
          </a:xfrm>
          <a:prstGeom prst="rect">
            <a:avLst/>
          </a:prstGeom>
          <a:noFill/>
          <a:ln w="12700">
            <a:solidFill>
              <a:prstClr val="black"/>
            </a:solidFill>
          </a:ln>
        </p:spPr>
        <p:txBody>
          <a:bodyPr vert="horz" lIns="43333" tIns="21667" rIns="43333" bIns="21667" rtlCol="0" anchor="ctr"/>
          <a:lstStyle/>
          <a:p>
            <a:endParaRPr lang="en-US"/>
          </a:p>
        </p:txBody>
      </p:sp>
      <p:sp>
        <p:nvSpPr>
          <p:cNvPr id="5" name="Espace réservé des notes 4"/>
          <p:cNvSpPr>
            <a:spLocks noGrp="1"/>
          </p:cNvSpPr>
          <p:nvPr>
            <p:ph type="body" sz="quarter" idx="3"/>
          </p:nvPr>
        </p:nvSpPr>
        <p:spPr>
          <a:xfrm>
            <a:off x="301784" y="2197219"/>
            <a:ext cx="2414270" cy="1797725"/>
          </a:xfrm>
          <a:prstGeom prst="rect">
            <a:avLst/>
          </a:prstGeom>
        </p:spPr>
        <p:txBody>
          <a:bodyPr vert="horz" lIns="43333" tIns="21667" rIns="43333" bIns="2166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4336575"/>
            <a:ext cx="1307730" cy="229075"/>
          </a:xfrm>
          <a:prstGeom prst="rect">
            <a:avLst/>
          </a:prstGeom>
        </p:spPr>
        <p:txBody>
          <a:bodyPr vert="horz" lIns="43333" tIns="21667" rIns="43333" bIns="21667" rtlCol="0" anchor="b"/>
          <a:lstStyle>
            <a:lvl1pPr algn="l">
              <a:defRPr sz="600"/>
            </a:lvl1pPr>
          </a:lstStyle>
          <a:p>
            <a:endParaRPr lang="en-US"/>
          </a:p>
        </p:txBody>
      </p:sp>
      <p:sp>
        <p:nvSpPr>
          <p:cNvPr id="7" name="Espace réservé du numéro de diapositive 6"/>
          <p:cNvSpPr>
            <a:spLocks noGrp="1"/>
          </p:cNvSpPr>
          <p:nvPr>
            <p:ph type="sldNum" sz="quarter" idx="5"/>
          </p:nvPr>
        </p:nvSpPr>
        <p:spPr>
          <a:xfrm>
            <a:off x="1709410" y="4336575"/>
            <a:ext cx="1307730" cy="229075"/>
          </a:xfrm>
          <a:prstGeom prst="rect">
            <a:avLst/>
          </a:prstGeom>
        </p:spPr>
        <p:txBody>
          <a:bodyPr vert="horz" lIns="43333" tIns="21667" rIns="43333" bIns="21667" rtlCol="0" anchor="b"/>
          <a:lstStyle>
            <a:lvl1pPr algn="r">
              <a:defRPr sz="600"/>
            </a:lvl1pPr>
          </a:lstStyle>
          <a:p>
            <a:fld id="{EDAD8AA8-AAD9-4EA2-9B73-433B51362857}" type="slidenum">
              <a:rPr lang="en-US" smtClean="0"/>
              <a:t>‹N°›</a:t>
            </a:fld>
            <a:endParaRPr lang="en-US"/>
          </a:p>
        </p:txBody>
      </p:sp>
    </p:spTree>
    <p:extLst>
      <p:ext uri="{BB962C8B-B14F-4D97-AF65-F5344CB8AC3E}">
        <p14:creationId xmlns:p14="http://schemas.microsoft.com/office/powerpoint/2010/main" val="240531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569913"/>
            <a:ext cx="2738438" cy="1541462"/>
          </a:xfrm>
        </p:spPr>
      </p:sp>
      <p:sp>
        <p:nvSpPr>
          <p:cNvPr id="3" name="Espace réservé des notes 2"/>
          <p:cNvSpPr>
            <a:spLocks noGrp="1"/>
          </p:cNvSpPr>
          <p:nvPr>
            <p:ph type="body" idx="1"/>
          </p:nvPr>
        </p:nvSpPr>
        <p:spPr/>
        <p:txBody>
          <a:bodyPr/>
          <a:lstStyle/>
          <a:p>
            <a:r>
              <a:rPr lang="fr-FR" dirty="0"/>
              <a:t>Bonjour à tous et à toutes </a:t>
            </a:r>
          </a:p>
          <a:p>
            <a:r>
              <a:rPr lang="fr-FR" dirty="0"/>
              <a:t>Je vais vous parler du projet qu’on essaye de développer depuis quelque temps à savoir une formation continue pour les laborantins en biologie</a:t>
            </a:r>
          </a:p>
          <a:p>
            <a:r>
              <a:rPr lang="fr-FR" dirty="0"/>
              <a:t>Je vais vous expliquer comment on a débuté ce projet et les démarches que l’on a faite jusqu’à maintenant</a:t>
            </a:r>
            <a:r>
              <a:rPr lang="fr-FR" baseline="0" dirty="0"/>
              <a:t>.</a:t>
            </a:r>
          </a:p>
          <a:p>
            <a:r>
              <a:rPr lang="fr-FR" baseline="0" dirty="0"/>
              <a:t>Bien sûr c’est un résumé parce qu’on c’est souvent retrouver face certaines difficultés qu’on a du e résoudre ou contourner qu’on ne sait pas toujours à qui on doit s’adresser qu’on obtient pas forcement les réponses dont on a besoin et qu’on fait ça sur notre temps libre donc ça prend du temps.</a:t>
            </a:r>
            <a:endParaRPr lang="fr-FR" dirty="0"/>
          </a:p>
        </p:txBody>
      </p:sp>
      <p:sp>
        <p:nvSpPr>
          <p:cNvPr id="4" name="Espace réservé du numéro de diapositive 3"/>
          <p:cNvSpPr>
            <a:spLocks noGrp="1"/>
          </p:cNvSpPr>
          <p:nvPr>
            <p:ph type="sldNum" sz="quarter" idx="5"/>
          </p:nvPr>
        </p:nvSpPr>
        <p:spPr/>
        <p:txBody>
          <a:bodyPr/>
          <a:lstStyle/>
          <a:p>
            <a:fld id="{EDAD8AA8-AAD9-4EA2-9B73-433B51362857}" type="slidenum">
              <a:rPr lang="en-US" smtClean="0"/>
              <a:t>1</a:t>
            </a:fld>
            <a:endParaRPr lang="en-US"/>
          </a:p>
        </p:txBody>
      </p:sp>
    </p:spTree>
    <p:extLst>
      <p:ext uri="{BB962C8B-B14F-4D97-AF65-F5344CB8AC3E}">
        <p14:creationId xmlns:p14="http://schemas.microsoft.com/office/powerpoint/2010/main" val="177878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ChangeArrowheads="1" noTextEdit="1"/>
          </p:cNvSpPr>
          <p:nvPr>
            <p:ph type="sldImg"/>
          </p:nvPr>
        </p:nvSpPr>
        <p:spPr bwMode="auto">
          <a:xfrm>
            <a:off x="139700" y="569913"/>
            <a:ext cx="2738438" cy="154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Tout à commencé en mai 2018 avec le regroupement de 5 laborantines</a:t>
            </a:r>
          </a:p>
          <a:p>
            <a:pPr eaLnBrk="1" hangingPunct="1">
              <a:spcBef>
                <a:spcPct val="0"/>
              </a:spcBef>
            </a:pPr>
            <a:endParaRPr lang="fr-FR" altLang="fr-FR" dirty="0"/>
          </a:p>
          <a:p>
            <a:pPr eaLnBrk="1" hangingPunct="1">
              <a:spcBef>
                <a:spcPct val="0"/>
              </a:spcBef>
            </a:pPr>
            <a:r>
              <a:rPr lang="fr-FR" altLang="fr-FR" dirty="0"/>
              <a:t>Présentation des personnes</a:t>
            </a:r>
          </a:p>
          <a:p>
            <a:pPr eaLnBrk="1" hangingPunct="1">
              <a:spcBef>
                <a:spcPct val="0"/>
              </a:spcBef>
            </a:pPr>
            <a:r>
              <a:rPr lang="fr-FR" altLang="fr-FR" dirty="0"/>
              <a:t>Elodie + Joana + Isabel = CFC</a:t>
            </a:r>
          </a:p>
          <a:p>
            <a:pPr eaLnBrk="1" hangingPunct="1">
              <a:spcBef>
                <a:spcPct val="0"/>
              </a:spcBef>
            </a:pPr>
            <a:r>
              <a:rPr lang="fr-FR" altLang="fr-FR" dirty="0"/>
              <a:t>Ophélie + Laurence = Master FR</a:t>
            </a:r>
          </a:p>
          <a:p>
            <a:pPr eaLnBrk="1" hangingPunct="1">
              <a:spcBef>
                <a:spcPct val="0"/>
              </a:spcBef>
            </a:pPr>
            <a:r>
              <a:rPr lang="fr-FR" altLang="fr-FR" dirty="0"/>
              <a:t>Job actuel Laborantine CMU</a:t>
            </a:r>
          </a:p>
          <a:p>
            <a:pPr eaLnBrk="1" hangingPunct="1">
              <a:spcBef>
                <a:spcPct val="0"/>
              </a:spcBef>
            </a:pPr>
            <a:endParaRPr lang="fr-FR" altLang="fr-FR" dirty="0"/>
          </a:p>
          <a:p>
            <a:pPr eaLnBrk="1" hangingPunct="1">
              <a:spcBef>
                <a:spcPct val="0"/>
              </a:spcBef>
            </a:pPr>
            <a:r>
              <a:rPr lang="fr-FR" altLang="fr-FR" dirty="0"/>
              <a:t>C’est en parlant ensemble régulièrement et avec nos collègues aussi autour de nous dans</a:t>
            </a:r>
            <a:r>
              <a:rPr lang="fr-FR" altLang="fr-FR" baseline="0" dirty="0"/>
              <a:t> nos</a:t>
            </a:r>
            <a:r>
              <a:rPr lang="fr-FR" altLang="fr-FR" dirty="0"/>
              <a:t> labo respectif</a:t>
            </a:r>
            <a:r>
              <a:rPr lang="fr-FR" altLang="fr-FR" baseline="0" dirty="0"/>
              <a:t> </a:t>
            </a:r>
          </a:p>
          <a:p>
            <a:pPr eaLnBrk="1" hangingPunct="1">
              <a:spcBef>
                <a:spcPct val="0"/>
              </a:spcBef>
            </a:pPr>
            <a:r>
              <a:rPr lang="fr-FR" altLang="fr-FR" dirty="0"/>
              <a:t>Qu’on c’est rendue compte qu’on ne se sentait pas complétement accomplie dans notre travail </a:t>
            </a:r>
          </a:p>
          <a:p>
            <a:pPr eaLnBrk="1" hangingPunct="1">
              <a:spcBef>
                <a:spcPct val="0"/>
              </a:spcBef>
            </a:pPr>
            <a:r>
              <a:rPr lang="fr-FR" altLang="fr-FR" dirty="0"/>
              <a:t>que celui-ci est de plus en plus dévalorisé et que après quelque année au sein d’un même labo on a l’impression de stagner et même de régresser. </a:t>
            </a:r>
          </a:p>
          <a:p>
            <a:pPr eaLnBrk="1" hangingPunct="1">
              <a:spcBef>
                <a:spcPct val="0"/>
              </a:spcBef>
            </a:pPr>
            <a:r>
              <a:rPr lang="fr-FR" altLang="fr-FR" dirty="0"/>
              <a:t>Alors que la science et la recherche progresse constamment, que les technologie n’arrête pas d’évoluer.</a:t>
            </a:r>
          </a:p>
          <a:p>
            <a:pPr eaLnBrk="1" hangingPunct="1">
              <a:spcBef>
                <a:spcPct val="0"/>
              </a:spcBef>
            </a:pPr>
            <a:r>
              <a:rPr lang="fr-FR" altLang="fr-FR" dirty="0"/>
              <a:t>Et puis aussi on s’est rendue compte que souvent on se cantonne à nos techniques/manip que pourtant peut-être on pourrait faire évoluer avec ces nouvelles technologies qu’on pourrait introduire aussi de nouvelles techniques dans le labo et que ça pourrait être un réel plus pour les gens avec qui on travail et aussi finalement que parfois on nous demande de faire une technique avec laquelle on est peut-être pas très familiarisé, et lorsqu’on se trouve face à un problème on ne sait pas comment le résoudre. </a:t>
            </a:r>
          </a:p>
          <a:p>
            <a:pPr eaLnBrk="1" hangingPunct="1">
              <a:spcBef>
                <a:spcPct val="0"/>
              </a:spcBef>
            </a:pPr>
            <a:r>
              <a:rPr lang="fr-FR" altLang="fr-FR" dirty="0"/>
              <a:t>Tout ça on est d’accord on pourrait</a:t>
            </a:r>
            <a:r>
              <a:rPr lang="fr-FR" altLang="fr-FR" baseline="0" dirty="0"/>
              <a:t> s’auto-former, vouloir changer les choses par soi-même mais ça n’est pas toujours évident et demande beaucoup de temps.</a:t>
            </a:r>
          </a:p>
          <a:p>
            <a:pPr eaLnBrk="1" hangingPunct="1">
              <a:spcBef>
                <a:spcPct val="0"/>
              </a:spcBef>
            </a:pPr>
            <a:r>
              <a:rPr lang="fr-FR" altLang="fr-FR" baseline="0" dirty="0"/>
              <a:t>Mais c’est pas seulement ça on trouve aussi que notre métier à bien évoluer au fils des année dans le sens ou bien que l’on fasse pour la plus part toujours du travail de </a:t>
            </a:r>
            <a:r>
              <a:rPr lang="fr-FR" altLang="fr-FR" baseline="0" dirty="0" err="1"/>
              <a:t>bench</a:t>
            </a:r>
            <a:r>
              <a:rPr lang="fr-FR" altLang="fr-FR" baseline="0" dirty="0"/>
              <a:t> on se retrouve de plus en plus aussi avec des tâches administratives et de management pour lesquelles on a pas été formé….</a:t>
            </a:r>
          </a:p>
          <a:p>
            <a:pPr eaLnBrk="1" hangingPunct="1">
              <a:spcBef>
                <a:spcPct val="0"/>
              </a:spcBef>
            </a:pPr>
            <a:endParaRPr lang="fr-FR" altLang="fr-FR" dirty="0"/>
          </a:p>
          <a:p>
            <a:pPr eaLnBrk="1" hangingPunct="1">
              <a:spcBef>
                <a:spcPct val="0"/>
              </a:spcBef>
            </a:pPr>
            <a:r>
              <a:rPr lang="fr-FR" altLang="fr-FR" dirty="0"/>
              <a:t>Et-là on s’est demandé qu’est ce qui serait la solution à cela : Suivre des formations! Mais quels types de formations? </a:t>
            </a:r>
          </a:p>
          <a:p>
            <a:pPr eaLnBrk="1" hangingPunct="1">
              <a:spcBef>
                <a:spcPct val="0"/>
              </a:spcBef>
            </a:pPr>
            <a:endParaRPr lang="fr-FR" altLang="fr-FR" dirty="0"/>
          </a:p>
          <a:p>
            <a:pPr eaLnBrk="1" hangingPunct="1">
              <a:spcBef>
                <a:spcPct val="0"/>
              </a:spcBef>
            </a:pPr>
            <a:r>
              <a:rPr lang="fr-FR" altLang="fr-FR" dirty="0"/>
              <a:t>Pratiques: parce que notre métier est</a:t>
            </a:r>
            <a:r>
              <a:rPr lang="fr-FR" altLang="fr-FR" baseline="0" dirty="0"/>
              <a:t> avant tout un</a:t>
            </a:r>
            <a:r>
              <a:rPr lang="fr-FR" altLang="fr-FR" dirty="0"/>
              <a:t> métier manuel</a:t>
            </a:r>
            <a:r>
              <a:rPr lang="fr-FR" altLang="fr-FR" baseline="0" dirty="0"/>
              <a:t> et </a:t>
            </a:r>
            <a:r>
              <a:rPr lang="fr-FR" altLang="fr-FR" dirty="0"/>
              <a:t>que la pratique c’est le meilleur moyen d’apprendre.</a:t>
            </a:r>
          </a:p>
          <a:p>
            <a:pPr eaLnBrk="1" hangingPunct="1">
              <a:spcBef>
                <a:spcPct val="0"/>
              </a:spcBef>
            </a:pPr>
            <a:r>
              <a:rPr lang="fr-FR" altLang="fr-FR" dirty="0"/>
              <a:t>Sur quoi est-ce</a:t>
            </a:r>
            <a:r>
              <a:rPr lang="fr-FR" altLang="fr-FR" baseline="0" dirty="0"/>
              <a:t> </a:t>
            </a:r>
            <a:r>
              <a:rPr lang="fr-FR" altLang="fr-FR" dirty="0"/>
              <a:t>qu’on voudrait se former</a:t>
            </a:r>
          </a:p>
          <a:p>
            <a:pPr eaLnBrk="1" hangingPunct="1">
              <a:spcBef>
                <a:spcPct val="0"/>
              </a:spcBef>
            </a:pPr>
            <a:r>
              <a:rPr lang="fr-FR" altLang="fr-FR" dirty="0"/>
              <a:t>Sur les techniques de bases: c’est à dire les techniques qui existent déjà depuis des années mais qui peut-être n’a jamais été enseignée ou utilisée par des personnes qui on fait leur étude de laborantin il y a longtemps déjà</a:t>
            </a:r>
          </a:p>
          <a:p>
            <a:pPr eaLnBrk="1" hangingPunct="1">
              <a:spcBef>
                <a:spcPct val="0"/>
              </a:spcBef>
            </a:pPr>
            <a:r>
              <a:rPr lang="fr-FR" altLang="fr-FR" dirty="0"/>
              <a:t>Perfectionnement: Améliorer ses connaissances dans une technique donnée parce que par exemple elle est demandée dans son labo ou pour postuler à un autre poste ou même encore pour intérêt personnel devenir expert dans une technique donnée.</a:t>
            </a:r>
          </a:p>
          <a:p>
            <a:pPr eaLnBrk="1" hangingPunct="1">
              <a:spcBef>
                <a:spcPct val="0"/>
              </a:spcBef>
            </a:pPr>
            <a:r>
              <a:rPr lang="fr-FR" altLang="fr-FR" dirty="0"/>
              <a:t>Sur les nouvelles technologie car comme on le sait elles évoluent rapidement en science</a:t>
            </a:r>
          </a:p>
          <a:p>
            <a:pPr eaLnBrk="1" hangingPunct="1">
              <a:spcBef>
                <a:spcPct val="0"/>
              </a:spcBef>
            </a:pPr>
            <a:r>
              <a:rPr lang="fr-FR" altLang="fr-FR" dirty="0"/>
              <a:t>Donc on s’est mise à rechercher où est ce qu’ on pourrait se former en pratique dans notre domaine et on a constaté qu’aucune formation de ce genre existe en Suisse à l’heure actuelle</a:t>
            </a:r>
          </a:p>
          <a:p>
            <a:pPr eaLnBrk="1" hangingPunct="1">
              <a:spcBef>
                <a:spcPct val="0"/>
              </a:spcBef>
            </a:pPr>
            <a:endParaRPr lang="fr-FR" altLang="fr-FR" dirty="0"/>
          </a:p>
          <a:p>
            <a:pPr eaLnBrk="1" hangingPunct="1">
              <a:spcBef>
                <a:spcPct val="0"/>
              </a:spcBef>
            </a:pPr>
            <a:r>
              <a:rPr lang="fr-FR" altLang="fr-FR" dirty="0"/>
              <a:t>C’est après cela qu’est né notre désir de vouloir développer ce projet pour créer une FC pour notre métier</a:t>
            </a:r>
          </a:p>
          <a:p>
            <a:pPr eaLnBrk="1" hangingPunct="1">
              <a:spcBef>
                <a:spcPct val="0"/>
              </a:spcBef>
            </a:pPr>
            <a:endParaRPr lang="fr-FR" altLang="fr-FR" dirty="0"/>
          </a:p>
          <a:p>
            <a:pPr eaLnBrk="1" hangingPunct="1">
              <a:spcBef>
                <a:spcPct val="0"/>
              </a:spcBef>
            </a:pPr>
            <a:r>
              <a:rPr lang="fr-FR" altLang="fr-FR" dirty="0"/>
              <a:t>Qui peut nous aider? qui contacter?</a:t>
            </a:r>
          </a:p>
          <a:p>
            <a:pPr eaLnBrk="1" hangingPunct="1">
              <a:spcBef>
                <a:spcPct val="0"/>
              </a:spcBef>
            </a:pPr>
            <a:endParaRPr lang="fr-FR" altLang="fr-FR" dirty="0"/>
          </a:p>
          <a:p>
            <a:pPr eaLnBrk="1" hangingPunct="1">
              <a:spcBef>
                <a:spcPct val="0"/>
              </a:spcBef>
            </a:pPr>
            <a:endParaRPr lang="fr-FR" altLang="fr-FR" dirty="0"/>
          </a:p>
        </p:txBody>
      </p:sp>
      <p:sp>
        <p:nvSpPr>
          <p:cNvPr id="11268"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600">
                <a:solidFill>
                  <a:schemeClr val="tx1"/>
                </a:solidFill>
                <a:latin typeface="Calibri" panose="020F0502020204030204" pitchFamily="34" charset="0"/>
              </a:defRPr>
            </a:lvl1pPr>
            <a:lvl2pPr marL="352084" indent="-135417">
              <a:spcBef>
                <a:spcPct val="30000"/>
              </a:spcBef>
              <a:defRPr sz="600">
                <a:solidFill>
                  <a:schemeClr val="tx1"/>
                </a:solidFill>
                <a:latin typeface="Calibri" panose="020F0502020204030204" pitchFamily="34" charset="0"/>
              </a:defRPr>
            </a:lvl2pPr>
            <a:lvl3pPr marL="541668" indent="-108334">
              <a:spcBef>
                <a:spcPct val="30000"/>
              </a:spcBef>
              <a:defRPr sz="600">
                <a:solidFill>
                  <a:schemeClr val="tx1"/>
                </a:solidFill>
                <a:latin typeface="Calibri" panose="020F0502020204030204" pitchFamily="34" charset="0"/>
              </a:defRPr>
            </a:lvl3pPr>
            <a:lvl4pPr marL="758335" indent="-108334">
              <a:spcBef>
                <a:spcPct val="30000"/>
              </a:spcBef>
              <a:defRPr sz="600">
                <a:solidFill>
                  <a:schemeClr val="tx1"/>
                </a:solidFill>
                <a:latin typeface="Calibri" panose="020F0502020204030204" pitchFamily="34" charset="0"/>
              </a:defRPr>
            </a:lvl4pPr>
            <a:lvl5pPr marL="975002" indent="-108334">
              <a:spcBef>
                <a:spcPct val="30000"/>
              </a:spcBef>
              <a:defRPr sz="600">
                <a:solidFill>
                  <a:schemeClr val="tx1"/>
                </a:solidFill>
                <a:latin typeface="Calibri" panose="020F0502020204030204" pitchFamily="34" charset="0"/>
              </a:defRPr>
            </a:lvl5pPr>
            <a:lvl6pPr marL="1191669" indent="-108334" defTabSz="216667" eaLnBrk="0" fontAlgn="base" hangingPunct="0">
              <a:spcBef>
                <a:spcPct val="30000"/>
              </a:spcBef>
              <a:spcAft>
                <a:spcPct val="0"/>
              </a:spcAft>
              <a:defRPr sz="600">
                <a:solidFill>
                  <a:schemeClr val="tx1"/>
                </a:solidFill>
                <a:latin typeface="Calibri" panose="020F0502020204030204" pitchFamily="34" charset="0"/>
              </a:defRPr>
            </a:lvl6pPr>
            <a:lvl7pPr marL="1408336" indent="-108334" defTabSz="216667" eaLnBrk="0" fontAlgn="base" hangingPunct="0">
              <a:spcBef>
                <a:spcPct val="30000"/>
              </a:spcBef>
              <a:spcAft>
                <a:spcPct val="0"/>
              </a:spcAft>
              <a:defRPr sz="600">
                <a:solidFill>
                  <a:schemeClr val="tx1"/>
                </a:solidFill>
                <a:latin typeface="Calibri" panose="020F0502020204030204" pitchFamily="34" charset="0"/>
              </a:defRPr>
            </a:lvl7pPr>
            <a:lvl8pPr marL="1625003" indent="-108334" defTabSz="216667" eaLnBrk="0" fontAlgn="base" hangingPunct="0">
              <a:spcBef>
                <a:spcPct val="30000"/>
              </a:spcBef>
              <a:spcAft>
                <a:spcPct val="0"/>
              </a:spcAft>
              <a:defRPr sz="600">
                <a:solidFill>
                  <a:schemeClr val="tx1"/>
                </a:solidFill>
                <a:latin typeface="Calibri" panose="020F0502020204030204" pitchFamily="34" charset="0"/>
              </a:defRPr>
            </a:lvl8pPr>
            <a:lvl9pPr marL="1841670" indent="-108334" defTabSz="216667" eaLnBrk="0" fontAlgn="base" hangingPunct="0">
              <a:spcBef>
                <a:spcPct val="30000"/>
              </a:spcBef>
              <a:spcAft>
                <a:spcPct val="0"/>
              </a:spcAft>
              <a:defRPr sz="600">
                <a:solidFill>
                  <a:schemeClr val="tx1"/>
                </a:solidFill>
                <a:latin typeface="Calibri" panose="020F0502020204030204" pitchFamily="34" charset="0"/>
              </a:defRPr>
            </a:lvl9pPr>
          </a:lstStyle>
          <a:p>
            <a:pPr defTabSz="216667" eaLnBrk="0" fontAlgn="base" hangingPunct="0">
              <a:spcBef>
                <a:spcPct val="0"/>
              </a:spcBef>
              <a:spcAft>
                <a:spcPct val="0"/>
              </a:spcAft>
              <a:defRPr/>
            </a:pPr>
            <a:fld id="{4AEBDC04-A7DA-4BC0-8F64-1583F900C514}" type="slidenum">
              <a:rPr lang="fr-FR" altLang="fr-FR">
                <a:solidFill>
                  <a:prstClr val="black"/>
                </a:solidFill>
                <a:latin typeface="Corbel" panose="020B0503020204020204" pitchFamily="34" charset="0"/>
              </a:rPr>
              <a:pPr defTabSz="216667" eaLnBrk="0" fontAlgn="base" hangingPunct="0">
                <a:spcBef>
                  <a:spcPct val="0"/>
                </a:spcBef>
                <a:spcAft>
                  <a:spcPct val="0"/>
                </a:spcAft>
                <a:defRPr/>
              </a:pPr>
              <a:t>2</a:t>
            </a:fld>
            <a:endParaRPr lang="fr-FR" altLang="fr-FR">
              <a:solidFill>
                <a:prstClr val="black"/>
              </a:solidFill>
              <a:latin typeface="Corbel" panose="020B0503020204020204" pitchFamily="34" charset="0"/>
            </a:endParaRPr>
          </a:p>
        </p:txBody>
      </p:sp>
    </p:spTree>
    <p:extLst>
      <p:ext uri="{BB962C8B-B14F-4D97-AF65-F5344CB8AC3E}">
        <p14:creationId xmlns:p14="http://schemas.microsoft.com/office/powerpoint/2010/main" val="231276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ChangeArrowheads="1" noTextEdit="1"/>
          </p:cNvSpPr>
          <p:nvPr>
            <p:ph type="sldImg"/>
          </p:nvPr>
        </p:nvSpPr>
        <p:spPr bwMode="auto">
          <a:xfrm>
            <a:off x="139700" y="569913"/>
            <a:ext cx="2738438" cy="154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Tout d’abord on a rédigé une Lettre: </a:t>
            </a:r>
          </a:p>
          <a:p>
            <a:pPr eaLnBrk="1" hangingPunct="1">
              <a:spcBef>
                <a:spcPct val="0"/>
              </a:spcBef>
            </a:pPr>
            <a:r>
              <a:rPr lang="fr-FR" altLang="fr-FR" dirty="0"/>
              <a:t>Expliquant que malgré nos recherches on a pas trouvé de formation pratique de laboratoire en bio, </a:t>
            </a:r>
          </a:p>
          <a:p>
            <a:pPr eaLnBrk="1" hangingPunct="1">
              <a:spcBef>
                <a:spcPct val="0"/>
              </a:spcBef>
            </a:pPr>
            <a:r>
              <a:rPr lang="fr-FR" altLang="fr-FR" dirty="0"/>
              <a:t>que par conséquent il était dur de rester à jour des techniques et de rester attractif sur le marché de l'emploi, surtout lors de périodes de chômage</a:t>
            </a:r>
            <a:r>
              <a:rPr lang="fr-FR" altLang="fr-FR" baseline="0" dirty="0"/>
              <a:t> ou de contrat de courte durée</a:t>
            </a:r>
          </a:p>
          <a:p>
            <a:pPr eaLnBrk="1" hangingPunct="1">
              <a:spcBef>
                <a:spcPct val="0"/>
              </a:spcBef>
            </a:pPr>
            <a:r>
              <a:rPr lang="fr-FR" altLang="fr-FR" dirty="0"/>
              <a:t>Qu’il n’y a pas de possibilité d'acquérir de nouvelles compétences et</a:t>
            </a:r>
            <a:r>
              <a:rPr lang="fr-FR" altLang="fr-FR" baseline="0" dirty="0"/>
              <a:t> de se former sur des nouvelles technologies.</a:t>
            </a:r>
          </a:p>
          <a:p>
            <a:pPr eaLnBrk="1" hangingPunct="1">
              <a:spcBef>
                <a:spcPct val="0"/>
              </a:spcBef>
            </a:pPr>
            <a:r>
              <a:rPr lang="fr-FR" altLang="fr-FR" dirty="0"/>
              <a:t>Que la recherche étant un domaine en constante évolution que c'est un non sens de ne pas pouvoir se former. Et que cela serai un réel plus car ça permettrai de valoriser et dynamiser notre métier</a:t>
            </a:r>
          </a:p>
          <a:p>
            <a:pPr eaLnBrk="1" hangingPunct="1">
              <a:spcBef>
                <a:spcPct val="0"/>
              </a:spcBef>
            </a:pPr>
            <a:r>
              <a:rPr lang="fr-FR" altLang="fr-FR" dirty="0"/>
              <a:t>Est-il possible de développer une FC?</a:t>
            </a:r>
          </a:p>
          <a:p>
            <a:pPr eaLnBrk="1" hangingPunct="1">
              <a:spcBef>
                <a:spcPct val="0"/>
              </a:spcBef>
            </a:pPr>
            <a:endParaRPr lang="fr-FR" altLang="fr-FR" dirty="0"/>
          </a:p>
          <a:p>
            <a:pPr eaLnBrk="1" hangingPunct="1">
              <a:spcBef>
                <a:spcPct val="0"/>
              </a:spcBef>
            </a:pPr>
            <a:r>
              <a:rPr lang="fr-FR" altLang="fr-FR" dirty="0"/>
              <a:t>Nous avons envoyé cette lettre à différents organismes dont: </a:t>
            </a:r>
          </a:p>
          <a:p>
            <a:pPr eaLnBrk="1" hangingPunct="1">
              <a:spcBef>
                <a:spcPct val="0"/>
              </a:spcBef>
            </a:pPr>
            <a:r>
              <a:rPr lang="fr-FR" altLang="fr-FR" dirty="0"/>
              <a:t>OFPC qui est l’office pour l’orientation, la formation professionnelle et continue à Genève</a:t>
            </a:r>
          </a:p>
          <a:p>
            <a:pPr eaLnBrk="1" hangingPunct="1">
              <a:spcBef>
                <a:spcPct val="0"/>
              </a:spcBef>
            </a:pPr>
            <a:r>
              <a:rPr lang="fr-FR" altLang="fr-FR" dirty="0"/>
              <a:t>CFCD qui est le centre pour la formation continue et à distance à l’uni</a:t>
            </a:r>
          </a:p>
          <a:p>
            <a:pPr eaLnBrk="1" hangingPunct="1">
              <a:spcBef>
                <a:spcPct val="0"/>
              </a:spcBef>
            </a:pPr>
            <a:r>
              <a:rPr lang="fr-FR" altLang="fr-FR" dirty="0"/>
              <a:t>UFA qui est l’unité de formation des apprentis en bio et chimie à l’uni</a:t>
            </a:r>
          </a:p>
          <a:p>
            <a:pPr eaLnBrk="1" hangingPunct="1">
              <a:spcBef>
                <a:spcPct val="0"/>
              </a:spcBef>
            </a:pPr>
            <a:endParaRPr lang="fr-FR" altLang="fr-FR" dirty="0"/>
          </a:p>
          <a:p>
            <a:pPr eaLnBrk="1" hangingPunct="1">
              <a:spcBef>
                <a:spcPct val="0"/>
              </a:spcBef>
            </a:pPr>
            <a:r>
              <a:rPr lang="fr-FR" altLang="fr-FR" dirty="0"/>
              <a:t>Puis nous avons fait un sondage on a essayé de retrouver le plus de laborantins en bio travaillant à l’Uni manuellement à savoir que l’on avait pas accès à une </a:t>
            </a:r>
            <a:r>
              <a:rPr lang="fr-FR" altLang="fr-FR" dirty="0" err="1"/>
              <a:t>uniLISTe</a:t>
            </a:r>
            <a:r>
              <a:rPr lang="fr-FR" altLang="fr-FR" dirty="0"/>
              <a:t> à ce moment là.</a:t>
            </a:r>
            <a:r>
              <a:rPr lang="fr-FR" altLang="fr-FR" baseline="0" dirty="0"/>
              <a:t> </a:t>
            </a:r>
          </a:p>
          <a:p>
            <a:pPr eaLnBrk="1" hangingPunct="1">
              <a:spcBef>
                <a:spcPct val="0"/>
              </a:spcBef>
            </a:pPr>
            <a:r>
              <a:rPr lang="fr-FR" altLang="fr-FR" dirty="0"/>
              <a:t>Ce</a:t>
            </a:r>
            <a:r>
              <a:rPr lang="fr-FR" altLang="fr-FR" baseline="0" dirty="0"/>
              <a:t> sondage avait pour but de </a:t>
            </a:r>
            <a:r>
              <a:rPr lang="fr-FR" altLang="fr-FR" dirty="0"/>
              <a:t>savoir si les gens seraient intéressés et en effet 82% des personnes ayant participé au sondage sont positives à suivre une FC.</a:t>
            </a:r>
          </a:p>
          <a:p>
            <a:pPr eaLnBrk="1" hangingPunct="1">
              <a:spcBef>
                <a:spcPct val="0"/>
              </a:spcBef>
            </a:pPr>
            <a:endParaRPr lang="fr-FR" altLang="fr-FR" dirty="0"/>
          </a:p>
          <a:p>
            <a:pPr eaLnBrk="1" hangingPunct="1">
              <a:spcBef>
                <a:spcPct val="0"/>
              </a:spcBef>
            </a:pPr>
            <a:r>
              <a:rPr lang="fr-FR" altLang="fr-FR" dirty="0"/>
              <a:t>Suite à nos lettres nous avons eu plusieurs pistes dont la réponse de l’UFA qui nous propose de nous rencontrer pour discuter du projet</a:t>
            </a:r>
          </a:p>
          <a:p>
            <a:pPr eaLnBrk="1" hangingPunct="1">
              <a:spcBef>
                <a:spcPct val="0"/>
              </a:spcBef>
            </a:pPr>
            <a:r>
              <a:rPr lang="fr-FR" altLang="fr-FR" baseline="0" dirty="0"/>
              <a:t>La responsable de l’UFA pense aussi depuis un certain temps à la nécessité de développer une FC pour notre métier car en effet on est pas les premières à avoir fait une demande quant à la possibilité de se former.</a:t>
            </a:r>
          </a:p>
          <a:p>
            <a:pPr eaLnBrk="1" hangingPunct="1">
              <a:spcBef>
                <a:spcPct val="0"/>
              </a:spcBef>
            </a:pPr>
            <a:r>
              <a:rPr lang="fr-FR" altLang="fr-FR" baseline="0" dirty="0"/>
              <a:t>On décide donc d’unir nos forces sachant que l’</a:t>
            </a:r>
            <a:r>
              <a:rPr lang="fr-FR" altLang="fr-FR" dirty="0"/>
              <a:t>UFA donne déjà les cours inter-entreprises (CIE) qui sont des cours pratiques sur les techniques de bases au laboratoire aux apprentis laborants en bio Et donc l’UFA a les moyens de nous aider avec des locaux qu’ils ont déjà à disposition, du matériel, des intervenants et donc pourrait prendre en charge la gestion d'une telle formation. </a:t>
            </a:r>
          </a:p>
          <a:p>
            <a:pPr eaLnBrk="1" hangingPunct="1">
              <a:spcBef>
                <a:spcPct val="0"/>
              </a:spcBef>
            </a:pPr>
            <a:r>
              <a:rPr lang="fr-FR" altLang="fr-FR" dirty="0"/>
              <a:t>De plus les CIE sur les techniques de bases étant donnés aux apprentis sont est déjà tout prêt et pourrait rapidement être donné pour une FC.</a:t>
            </a:r>
          </a:p>
          <a:p>
            <a:pPr eaLnBrk="1" hangingPunct="1">
              <a:spcBef>
                <a:spcPct val="0"/>
              </a:spcBef>
            </a:pPr>
            <a:endParaRPr lang="fr-FR" altLang="fr-FR" dirty="0"/>
          </a:p>
          <a:p>
            <a:pPr eaLnBrk="1" hangingPunct="1">
              <a:spcBef>
                <a:spcPct val="0"/>
              </a:spcBef>
            </a:pPr>
            <a:r>
              <a:rPr lang="fr-FR" altLang="fr-FR" dirty="0"/>
              <a:t>Suite à cela l’UFA organise une réunion avec le CFCD: </a:t>
            </a:r>
          </a:p>
          <a:p>
            <a:pPr eaLnBrk="1" hangingPunct="1">
              <a:spcBef>
                <a:spcPct val="0"/>
              </a:spcBef>
            </a:pPr>
            <a:r>
              <a:rPr lang="fr-FR" altLang="fr-FR" dirty="0"/>
              <a:t>Qui nous confirme la possibilité de développer une formation et qu’ils sont prêts à nous aider à cela à savoir qu’il y a un premier formulaire à remplir sous forme de check-list du projet avec des informations tel que:</a:t>
            </a:r>
          </a:p>
          <a:p>
            <a:pPr eaLnBrk="1" hangingPunct="1">
              <a:spcBef>
                <a:spcPct val="0"/>
              </a:spcBef>
            </a:pPr>
            <a:r>
              <a:rPr lang="fr-FR" altLang="fr-FR" dirty="0"/>
              <a:t>Quel publique est visé, si il existe d’autres offres sur le marché, l’objectif de cette formation, un budget prévisionnel</a:t>
            </a:r>
            <a:r>
              <a:rPr lang="fr-FR" altLang="fr-FR" baseline="0" dirty="0"/>
              <a:t>… Ainsi qu’un directeur de programme et pour cela il nous faut l’accord du décanat de la faculté d’où s’initie le projet</a:t>
            </a:r>
            <a:endParaRPr lang="fr-FR" altLang="fr-FR" dirty="0"/>
          </a:p>
          <a:p>
            <a:pPr eaLnBrk="1" hangingPunct="1">
              <a:spcBef>
                <a:spcPct val="0"/>
              </a:spcBef>
            </a:pPr>
            <a:r>
              <a:rPr lang="fr-FR" altLang="fr-FR" dirty="0"/>
              <a:t>Dans ce cas la faculté des sciences car l’UFA est une entité directement rattachée à cette faculté et donc la responsable de l’UFA demande un rendez-vous à son chef hiérarchique qui est Jean-Luc </a:t>
            </a:r>
            <a:r>
              <a:rPr lang="fr-FR" altLang="fr-FR" dirty="0" err="1"/>
              <a:t>Wolfender</a:t>
            </a:r>
            <a:r>
              <a:rPr lang="fr-FR" altLang="fr-FR" dirty="0"/>
              <a:t> vice doyen de la faculté des sciences. Qui a se jour n’a pas encore proposé de date après plusieurs relances</a:t>
            </a:r>
          </a:p>
          <a:p>
            <a:pPr eaLnBrk="1" hangingPunct="1">
              <a:spcBef>
                <a:spcPct val="0"/>
              </a:spcBef>
            </a:pPr>
            <a:endParaRPr lang="fr-FR" altLang="fr-FR" dirty="0"/>
          </a:p>
          <a:p>
            <a:pPr eaLnBrk="1" hangingPunct="1">
              <a:spcBef>
                <a:spcPct val="0"/>
              </a:spcBef>
            </a:pPr>
            <a:endParaRPr lang="fr-FR" altLang="fr-FR" dirty="0"/>
          </a:p>
          <a:p>
            <a:pPr eaLnBrk="1" hangingPunct="1">
              <a:spcBef>
                <a:spcPct val="0"/>
              </a:spcBef>
            </a:pPr>
            <a:endParaRPr lang="fr-FR" altLang="fr-FR" dirty="0"/>
          </a:p>
        </p:txBody>
      </p:sp>
      <p:sp>
        <p:nvSpPr>
          <p:cNvPr id="15364"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600">
                <a:solidFill>
                  <a:schemeClr val="tx1"/>
                </a:solidFill>
                <a:latin typeface="Calibri" panose="020F0502020204030204" pitchFamily="34" charset="0"/>
              </a:defRPr>
            </a:lvl1pPr>
            <a:lvl2pPr marL="352084" indent="-135417">
              <a:spcBef>
                <a:spcPct val="30000"/>
              </a:spcBef>
              <a:defRPr sz="600">
                <a:solidFill>
                  <a:schemeClr val="tx1"/>
                </a:solidFill>
                <a:latin typeface="Calibri" panose="020F0502020204030204" pitchFamily="34" charset="0"/>
              </a:defRPr>
            </a:lvl2pPr>
            <a:lvl3pPr marL="541668" indent="-108334">
              <a:spcBef>
                <a:spcPct val="30000"/>
              </a:spcBef>
              <a:defRPr sz="600">
                <a:solidFill>
                  <a:schemeClr val="tx1"/>
                </a:solidFill>
                <a:latin typeface="Calibri" panose="020F0502020204030204" pitchFamily="34" charset="0"/>
              </a:defRPr>
            </a:lvl3pPr>
            <a:lvl4pPr marL="758335" indent="-108334">
              <a:spcBef>
                <a:spcPct val="30000"/>
              </a:spcBef>
              <a:defRPr sz="600">
                <a:solidFill>
                  <a:schemeClr val="tx1"/>
                </a:solidFill>
                <a:latin typeface="Calibri" panose="020F0502020204030204" pitchFamily="34" charset="0"/>
              </a:defRPr>
            </a:lvl4pPr>
            <a:lvl5pPr marL="975002" indent="-108334">
              <a:spcBef>
                <a:spcPct val="30000"/>
              </a:spcBef>
              <a:defRPr sz="600">
                <a:solidFill>
                  <a:schemeClr val="tx1"/>
                </a:solidFill>
                <a:latin typeface="Calibri" panose="020F0502020204030204" pitchFamily="34" charset="0"/>
              </a:defRPr>
            </a:lvl5pPr>
            <a:lvl6pPr marL="1191669" indent="-108334" defTabSz="216667" eaLnBrk="0" fontAlgn="base" hangingPunct="0">
              <a:spcBef>
                <a:spcPct val="30000"/>
              </a:spcBef>
              <a:spcAft>
                <a:spcPct val="0"/>
              </a:spcAft>
              <a:defRPr sz="600">
                <a:solidFill>
                  <a:schemeClr val="tx1"/>
                </a:solidFill>
                <a:latin typeface="Calibri" panose="020F0502020204030204" pitchFamily="34" charset="0"/>
              </a:defRPr>
            </a:lvl6pPr>
            <a:lvl7pPr marL="1408336" indent="-108334" defTabSz="216667" eaLnBrk="0" fontAlgn="base" hangingPunct="0">
              <a:spcBef>
                <a:spcPct val="30000"/>
              </a:spcBef>
              <a:spcAft>
                <a:spcPct val="0"/>
              </a:spcAft>
              <a:defRPr sz="600">
                <a:solidFill>
                  <a:schemeClr val="tx1"/>
                </a:solidFill>
                <a:latin typeface="Calibri" panose="020F0502020204030204" pitchFamily="34" charset="0"/>
              </a:defRPr>
            </a:lvl7pPr>
            <a:lvl8pPr marL="1625003" indent="-108334" defTabSz="216667" eaLnBrk="0" fontAlgn="base" hangingPunct="0">
              <a:spcBef>
                <a:spcPct val="30000"/>
              </a:spcBef>
              <a:spcAft>
                <a:spcPct val="0"/>
              </a:spcAft>
              <a:defRPr sz="600">
                <a:solidFill>
                  <a:schemeClr val="tx1"/>
                </a:solidFill>
                <a:latin typeface="Calibri" panose="020F0502020204030204" pitchFamily="34" charset="0"/>
              </a:defRPr>
            </a:lvl8pPr>
            <a:lvl9pPr marL="1841670" indent="-108334" defTabSz="216667" eaLnBrk="0" fontAlgn="base" hangingPunct="0">
              <a:spcBef>
                <a:spcPct val="30000"/>
              </a:spcBef>
              <a:spcAft>
                <a:spcPct val="0"/>
              </a:spcAft>
              <a:defRPr sz="600">
                <a:solidFill>
                  <a:schemeClr val="tx1"/>
                </a:solidFill>
                <a:latin typeface="Calibri" panose="020F0502020204030204" pitchFamily="34" charset="0"/>
              </a:defRPr>
            </a:lvl9pPr>
          </a:lstStyle>
          <a:p>
            <a:pPr defTabSz="216667" eaLnBrk="0" fontAlgn="base" hangingPunct="0">
              <a:spcBef>
                <a:spcPct val="0"/>
              </a:spcBef>
              <a:spcAft>
                <a:spcPct val="0"/>
              </a:spcAft>
              <a:defRPr/>
            </a:pPr>
            <a:fld id="{B42AD779-8D90-402E-B87D-5C4B47A134B5}" type="slidenum">
              <a:rPr lang="fr-FR" altLang="fr-FR">
                <a:solidFill>
                  <a:prstClr val="black"/>
                </a:solidFill>
                <a:latin typeface="Corbel" panose="020B0503020204020204" pitchFamily="34" charset="0"/>
              </a:rPr>
              <a:pPr defTabSz="216667" eaLnBrk="0" fontAlgn="base" hangingPunct="0">
                <a:spcBef>
                  <a:spcPct val="0"/>
                </a:spcBef>
                <a:spcAft>
                  <a:spcPct val="0"/>
                </a:spcAft>
                <a:defRPr/>
              </a:pPr>
              <a:t>3</a:t>
            </a:fld>
            <a:endParaRPr lang="fr-FR" altLang="fr-FR">
              <a:solidFill>
                <a:prstClr val="black"/>
              </a:solidFill>
              <a:latin typeface="Corbel" panose="020B0503020204020204" pitchFamily="34" charset="0"/>
            </a:endParaRPr>
          </a:p>
        </p:txBody>
      </p:sp>
    </p:spTree>
    <p:extLst>
      <p:ext uri="{BB962C8B-B14F-4D97-AF65-F5344CB8AC3E}">
        <p14:creationId xmlns:p14="http://schemas.microsoft.com/office/powerpoint/2010/main" val="3807909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ChangeArrowheads="1" noTextEdit="1"/>
          </p:cNvSpPr>
          <p:nvPr>
            <p:ph type="sldImg"/>
          </p:nvPr>
        </p:nvSpPr>
        <p:spPr bwMode="auto">
          <a:xfrm>
            <a:off x="139700" y="569913"/>
            <a:ext cx="2738438" cy="154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25604"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600">
                <a:solidFill>
                  <a:schemeClr val="tx1"/>
                </a:solidFill>
                <a:latin typeface="Calibri" panose="020F0502020204030204" pitchFamily="34" charset="0"/>
              </a:defRPr>
            </a:lvl1pPr>
            <a:lvl2pPr marL="352084" indent="-135417">
              <a:spcBef>
                <a:spcPct val="30000"/>
              </a:spcBef>
              <a:defRPr sz="600">
                <a:solidFill>
                  <a:schemeClr val="tx1"/>
                </a:solidFill>
                <a:latin typeface="Calibri" panose="020F0502020204030204" pitchFamily="34" charset="0"/>
              </a:defRPr>
            </a:lvl2pPr>
            <a:lvl3pPr marL="541668" indent="-108334">
              <a:spcBef>
                <a:spcPct val="30000"/>
              </a:spcBef>
              <a:defRPr sz="600">
                <a:solidFill>
                  <a:schemeClr val="tx1"/>
                </a:solidFill>
                <a:latin typeface="Calibri" panose="020F0502020204030204" pitchFamily="34" charset="0"/>
              </a:defRPr>
            </a:lvl3pPr>
            <a:lvl4pPr marL="758335" indent="-108334">
              <a:spcBef>
                <a:spcPct val="30000"/>
              </a:spcBef>
              <a:defRPr sz="600">
                <a:solidFill>
                  <a:schemeClr val="tx1"/>
                </a:solidFill>
                <a:latin typeface="Calibri" panose="020F0502020204030204" pitchFamily="34" charset="0"/>
              </a:defRPr>
            </a:lvl4pPr>
            <a:lvl5pPr marL="975002" indent="-108334">
              <a:spcBef>
                <a:spcPct val="30000"/>
              </a:spcBef>
              <a:defRPr sz="600">
                <a:solidFill>
                  <a:schemeClr val="tx1"/>
                </a:solidFill>
                <a:latin typeface="Calibri" panose="020F0502020204030204" pitchFamily="34" charset="0"/>
              </a:defRPr>
            </a:lvl5pPr>
            <a:lvl6pPr marL="1191669" indent="-108334" defTabSz="216667" eaLnBrk="0" fontAlgn="base" hangingPunct="0">
              <a:spcBef>
                <a:spcPct val="30000"/>
              </a:spcBef>
              <a:spcAft>
                <a:spcPct val="0"/>
              </a:spcAft>
              <a:defRPr sz="600">
                <a:solidFill>
                  <a:schemeClr val="tx1"/>
                </a:solidFill>
                <a:latin typeface="Calibri" panose="020F0502020204030204" pitchFamily="34" charset="0"/>
              </a:defRPr>
            </a:lvl6pPr>
            <a:lvl7pPr marL="1408336" indent="-108334" defTabSz="216667" eaLnBrk="0" fontAlgn="base" hangingPunct="0">
              <a:spcBef>
                <a:spcPct val="30000"/>
              </a:spcBef>
              <a:spcAft>
                <a:spcPct val="0"/>
              </a:spcAft>
              <a:defRPr sz="600">
                <a:solidFill>
                  <a:schemeClr val="tx1"/>
                </a:solidFill>
                <a:latin typeface="Calibri" panose="020F0502020204030204" pitchFamily="34" charset="0"/>
              </a:defRPr>
            </a:lvl7pPr>
            <a:lvl8pPr marL="1625003" indent="-108334" defTabSz="216667" eaLnBrk="0" fontAlgn="base" hangingPunct="0">
              <a:spcBef>
                <a:spcPct val="30000"/>
              </a:spcBef>
              <a:spcAft>
                <a:spcPct val="0"/>
              </a:spcAft>
              <a:defRPr sz="600">
                <a:solidFill>
                  <a:schemeClr val="tx1"/>
                </a:solidFill>
                <a:latin typeface="Calibri" panose="020F0502020204030204" pitchFamily="34" charset="0"/>
              </a:defRPr>
            </a:lvl8pPr>
            <a:lvl9pPr marL="1841670" indent="-108334" defTabSz="216667" eaLnBrk="0" fontAlgn="base" hangingPunct="0">
              <a:spcBef>
                <a:spcPct val="30000"/>
              </a:spcBef>
              <a:spcAft>
                <a:spcPct val="0"/>
              </a:spcAft>
              <a:defRPr sz="600">
                <a:solidFill>
                  <a:schemeClr val="tx1"/>
                </a:solidFill>
                <a:latin typeface="Calibri" panose="020F0502020204030204" pitchFamily="34" charset="0"/>
              </a:defRPr>
            </a:lvl9pPr>
          </a:lstStyle>
          <a:p>
            <a:pPr defTabSz="216667" eaLnBrk="0" fontAlgn="base" hangingPunct="0">
              <a:spcBef>
                <a:spcPct val="0"/>
              </a:spcBef>
              <a:spcAft>
                <a:spcPct val="0"/>
              </a:spcAft>
              <a:defRPr/>
            </a:pPr>
            <a:fld id="{E44B2237-1EC6-4016-AFFD-3CC59B2AFAFD}" type="slidenum">
              <a:rPr lang="fr-FR" altLang="fr-FR">
                <a:solidFill>
                  <a:prstClr val="black"/>
                </a:solidFill>
                <a:latin typeface="Corbel" panose="020B0503020204020204" pitchFamily="34" charset="0"/>
              </a:rPr>
              <a:pPr defTabSz="216667" eaLnBrk="0" fontAlgn="base" hangingPunct="0">
                <a:spcBef>
                  <a:spcPct val="0"/>
                </a:spcBef>
                <a:spcAft>
                  <a:spcPct val="0"/>
                </a:spcAft>
                <a:defRPr/>
              </a:pPr>
              <a:t>4</a:t>
            </a:fld>
            <a:endParaRPr lang="fr-FR" altLang="fr-FR">
              <a:solidFill>
                <a:prstClr val="black"/>
              </a:solidFill>
              <a:latin typeface="Corbel" panose="020B0503020204020204" pitchFamily="34" charset="0"/>
            </a:endParaRPr>
          </a:p>
        </p:txBody>
      </p:sp>
    </p:spTree>
    <p:extLst>
      <p:ext uri="{BB962C8B-B14F-4D97-AF65-F5344CB8AC3E}">
        <p14:creationId xmlns:p14="http://schemas.microsoft.com/office/powerpoint/2010/main" val="125293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ChangeArrowheads="1" noTextEdit="1"/>
          </p:cNvSpPr>
          <p:nvPr>
            <p:ph type="sldImg"/>
          </p:nvPr>
        </p:nvSpPr>
        <p:spPr bwMode="auto">
          <a:xfrm>
            <a:off x="139700" y="569913"/>
            <a:ext cx="2738438" cy="154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note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L’UFA tente encore d’obtenir un rendez-vous au décanat de sciences à savoir que comme Le responsable hiérarchique de l’UFA au niveau du décanat est le vice-doyen Jean-Luc </a:t>
            </a:r>
            <a:r>
              <a:rPr lang="fr-FR" altLang="fr-FR" dirty="0" err="1"/>
              <a:t>Wolfender</a:t>
            </a:r>
            <a:r>
              <a:rPr lang="fr-FR" altLang="fr-FR" dirty="0"/>
              <a:t> l’UFA peut difficilement passer outre l’approbation de</a:t>
            </a:r>
            <a:r>
              <a:rPr lang="fr-FR" altLang="fr-FR" baseline="0" dirty="0"/>
              <a:t> </a:t>
            </a:r>
            <a:r>
              <a:rPr lang="fr-FR" altLang="fr-FR" dirty="0"/>
              <a:t>son chef pour demander un rendez-vous au </a:t>
            </a:r>
            <a:r>
              <a:rPr lang="fr-FR" altLang="fr-FR" dirty="0" err="1"/>
              <a:t>decanat</a:t>
            </a:r>
            <a:r>
              <a:rPr lang="fr-FR" altLang="fr-FR" dirty="0"/>
              <a:t> donc elle a les mains un peu lié.</a:t>
            </a:r>
          </a:p>
          <a:p>
            <a:pPr eaLnBrk="1" hangingPunct="1">
              <a:spcBef>
                <a:spcPct val="0"/>
              </a:spcBef>
            </a:pPr>
            <a:endParaRPr lang="fr-FR" altLang="fr-FR" dirty="0"/>
          </a:p>
          <a:p>
            <a:pPr eaLnBrk="1" hangingPunct="1">
              <a:spcBef>
                <a:spcPct val="0"/>
              </a:spcBef>
            </a:pPr>
            <a:r>
              <a:rPr lang="fr-FR" altLang="fr-FR" dirty="0"/>
              <a:t>Entre temps nous nous sommes affiliés à </a:t>
            </a:r>
            <a:r>
              <a:rPr lang="fr-FR" altLang="fr-FR" dirty="0" err="1"/>
              <a:t>l’assoc</a:t>
            </a:r>
            <a:r>
              <a:rPr lang="fr-FR" altLang="fr-FR" dirty="0"/>
              <a:t> PAT-UNIGE On a réfléchi longtemps quand à</a:t>
            </a:r>
            <a:r>
              <a:rPr lang="fr-FR" altLang="fr-FR" baseline="0" dirty="0"/>
              <a:t> la possibilité de créer une </a:t>
            </a:r>
            <a:r>
              <a:rPr lang="fr-FR" altLang="fr-FR" baseline="0" dirty="0" err="1"/>
              <a:t>assoc</a:t>
            </a:r>
            <a:r>
              <a:rPr lang="fr-FR" altLang="fr-FR" baseline="0" dirty="0"/>
              <a:t> pour les </a:t>
            </a:r>
            <a:r>
              <a:rPr lang="fr-FR" altLang="fr-FR" baseline="0" dirty="0" err="1"/>
              <a:t>LabBIO</a:t>
            </a:r>
            <a:r>
              <a:rPr lang="fr-FR" altLang="fr-FR" baseline="0" dirty="0"/>
              <a:t> mais cela nous aurait demandé beaucoup d’investissement en temps et on ne l’a pas forcement et donc le fait de s’affilier à PAT-UNIGE est vraiment le moyen parfait de pouvoir développer quelque chose, mener des actions qui on du poids sans pour autant nous demander de l’investissement dans la gestion d’une association.</a:t>
            </a:r>
          </a:p>
          <a:p>
            <a:pPr eaLnBrk="1" hangingPunct="1">
              <a:spcBef>
                <a:spcPct val="0"/>
              </a:spcBef>
            </a:pPr>
            <a:r>
              <a:rPr lang="fr-FR" altLang="fr-FR" baseline="0" dirty="0"/>
              <a:t>Donc ils n</a:t>
            </a:r>
            <a:r>
              <a:rPr lang="fr-FR" altLang="fr-FR" dirty="0"/>
              <a:t>ous ont accueilli au comité pour qu’on leur présente le projet et l’on validé dans le sens ou de leur côté il ont aussi déjà un groupe de travail pour la formation des employés de l’</a:t>
            </a:r>
            <a:r>
              <a:rPr lang="fr-FR" altLang="fr-FR" dirty="0" err="1"/>
              <a:t>unige</a:t>
            </a:r>
            <a:r>
              <a:rPr lang="fr-FR" altLang="fr-FR" dirty="0"/>
              <a:t> et donc ils nous ont ouvert notre propre groupe de travail pour développer ce projet et comme vous pouvez le voir aujourd'hui avec la présence de Sébastien et Isabelle </a:t>
            </a:r>
            <a:r>
              <a:rPr lang="fr-FR" altLang="fr-FR" dirty="0" err="1"/>
              <a:t>l’assoc</a:t>
            </a:r>
            <a:r>
              <a:rPr lang="fr-FR" altLang="fr-FR" dirty="0"/>
              <a:t> nous soutient et c’est très positif car cela apporte énormément de poids à nos démarches et on remercie le comité ainsi que tous les membres de </a:t>
            </a:r>
            <a:r>
              <a:rPr lang="fr-FR" altLang="fr-FR" dirty="0" err="1"/>
              <a:t>l’assoc</a:t>
            </a:r>
            <a:r>
              <a:rPr lang="fr-FR" altLang="fr-FR" dirty="0"/>
              <a:t> car plus on sera de membres plus nos démarches on de chance d’aboutir. A </a:t>
            </a:r>
            <a:r>
              <a:rPr lang="fr-FR" altLang="fr-FR" dirty="0" err="1"/>
              <a:t>l’assoc</a:t>
            </a:r>
            <a:r>
              <a:rPr lang="fr-FR" altLang="fr-FR" dirty="0"/>
              <a:t> aucun investissement autre ne vous sera demandé c’est juste une cotisation de 20CHF par an.</a:t>
            </a:r>
          </a:p>
          <a:p>
            <a:pPr eaLnBrk="1" hangingPunct="1">
              <a:spcBef>
                <a:spcPct val="0"/>
              </a:spcBef>
            </a:pPr>
            <a:endParaRPr lang="fr-FR" altLang="fr-FR" dirty="0"/>
          </a:p>
          <a:p>
            <a:pPr eaLnBrk="1" hangingPunct="1">
              <a:spcBef>
                <a:spcPct val="0"/>
              </a:spcBef>
            </a:pPr>
            <a:r>
              <a:rPr lang="fr-FR" altLang="fr-FR" dirty="0"/>
              <a:t>Après la présentation</a:t>
            </a:r>
            <a:r>
              <a:rPr lang="fr-FR" altLang="fr-FR" baseline="0" dirty="0"/>
              <a:t> du projet au</a:t>
            </a:r>
            <a:r>
              <a:rPr lang="fr-FR" altLang="fr-FR" dirty="0"/>
              <a:t> comité PAT_UNIGE on</a:t>
            </a:r>
            <a:r>
              <a:rPr lang="fr-FR" altLang="fr-FR" baseline="0" dirty="0"/>
              <a:t> nous</a:t>
            </a:r>
            <a:r>
              <a:rPr lang="fr-FR" altLang="fr-FR" dirty="0"/>
              <a:t> a proposé d’écrire nous-même une lettre pour demander se rendez-vous au décanat de SCI en adressant la lettre à la vice rectrice Brigitte </a:t>
            </a:r>
            <a:r>
              <a:rPr lang="fr-FR" altLang="fr-FR" dirty="0" err="1"/>
              <a:t>Galliot</a:t>
            </a:r>
            <a:r>
              <a:rPr lang="fr-FR" altLang="fr-FR" dirty="0"/>
              <a:t> au doyen </a:t>
            </a:r>
            <a:r>
              <a:rPr lang="fr-FR" altLang="fr-FR" dirty="0" err="1"/>
              <a:t>jérome</a:t>
            </a:r>
            <a:r>
              <a:rPr lang="fr-FR" altLang="fr-FR" dirty="0"/>
              <a:t> </a:t>
            </a:r>
            <a:r>
              <a:rPr lang="fr-FR" altLang="fr-FR" dirty="0" err="1"/>
              <a:t>lacour</a:t>
            </a:r>
            <a:r>
              <a:rPr lang="fr-FR" altLang="fr-FR" dirty="0"/>
              <a:t> ainsi qu’à </a:t>
            </a:r>
            <a:r>
              <a:rPr lang="fr-FR" altLang="fr-FR" dirty="0" err="1"/>
              <a:t>wolfender</a:t>
            </a:r>
            <a:r>
              <a:rPr lang="fr-FR" altLang="fr-FR" dirty="0"/>
              <a:t> et que la nous </a:t>
            </a:r>
            <a:r>
              <a:rPr lang="fr-FR" altLang="fr-FR" dirty="0" err="1"/>
              <a:t>pourions</a:t>
            </a:r>
            <a:r>
              <a:rPr lang="fr-FR" altLang="fr-FR" dirty="0"/>
              <a:t> peut-être débloquer la situation</a:t>
            </a:r>
          </a:p>
          <a:p>
            <a:pPr eaLnBrk="1" hangingPunct="1">
              <a:spcBef>
                <a:spcPct val="0"/>
              </a:spcBef>
            </a:pPr>
            <a:endParaRPr lang="fr-FR" altLang="fr-FR" dirty="0"/>
          </a:p>
          <a:p>
            <a:pPr eaLnBrk="1" hangingPunct="1">
              <a:spcBef>
                <a:spcPct val="0"/>
              </a:spcBef>
            </a:pPr>
            <a:r>
              <a:rPr lang="fr-FR" altLang="fr-FR" dirty="0"/>
              <a:t>2</a:t>
            </a:r>
            <a:r>
              <a:rPr lang="fr-FR" altLang="fr-FR" baseline="30000" dirty="0"/>
              <a:t>ème</a:t>
            </a:r>
            <a:r>
              <a:rPr lang="fr-FR" altLang="fr-FR" baseline="0" dirty="0"/>
              <a:t> chose qui pourrait beaucoup aider le projet c’est d’obtenir les signatures de tous les laborantins soutenant le projet ce qui donnerai vraiment du poids à notre démarche car les bruits de couloir qui sont revenus jusqu’à nos oreilles est que l’on ne va pas créer une FC pour 5 personnes qui ont écrit une lettre…</a:t>
            </a:r>
          </a:p>
          <a:p>
            <a:pPr eaLnBrk="1" hangingPunct="1">
              <a:spcBef>
                <a:spcPct val="0"/>
              </a:spcBef>
            </a:pPr>
            <a:r>
              <a:rPr lang="fr-FR" altLang="fr-FR" baseline="0" dirty="0"/>
              <a:t>Donc on va mettre une pétition en ligne et on vous enverra toutes les infos.</a:t>
            </a:r>
          </a:p>
          <a:p>
            <a:pPr eaLnBrk="1" hangingPunct="1">
              <a:spcBef>
                <a:spcPct val="0"/>
              </a:spcBef>
            </a:pPr>
            <a:endParaRPr lang="fr-FR" altLang="fr-FR" baseline="0" dirty="0"/>
          </a:p>
          <a:p>
            <a:pPr eaLnBrk="1" hangingPunct="1">
              <a:spcBef>
                <a:spcPct val="0"/>
              </a:spcBef>
            </a:pPr>
            <a:r>
              <a:rPr lang="fr-FR" altLang="fr-FR" baseline="0" dirty="0"/>
              <a:t>on attend aussi votre retour sur le développement de cette formation si vous avez envie de nous donner votre avis ou si vous avez des suggestions Alors on serait très contente de vous lire. </a:t>
            </a:r>
          </a:p>
          <a:p>
            <a:pPr eaLnBrk="1" hangingPunct="1">
              <a:spcBef>
                <a:spcPct val="0"/>
              </a:spcBef>
            </a:pPr>
            <a:r>
              <a:rPr lang="fr-FR" altLang="fr-FR" baseline="0" dirty="0"/>
              <a:t>Pour cela vous pouvez nous écrire à l’adresse mail LabBIO@unige.ch</a:t>
            </a:r>
          </a:p>
          <a:p>
            <a:pPr eaLnBrk="1" hangingPunct="1">
              <a:spcBef>
                <a:spcPct val="0"/>
              </a:spcBef>
            </a:pPr>
            <a:r>
              <a:rPr lang="fr-FR" altLang="fr-FR" baseline="0" dirty="0"/>
              <a:t>Et bien entendu si des personnes on envie de nous aider sur le projet on vous accueil volontiers dans notre groupe de travail.</a:t>
            </a:r>
          </a:p>
          <a:p>
            <a:pPr eaLnBrk="1" hangingPunct="1">
              <a:spcBef>
                <a:spcPct val="0"/>
              </a:spcBef>
            </a:pPr>
            <a:endParaRPr lang="fr-FR" altLang="fr-FR" baseline="0" dirty="0"/>
          </a:p>
          <a:p>
            <a:pPr eaLnBrk="1" hangingPunct="1">
              <a:spcBef>
                <a:spcPct val="0"/>
              </a:spcBef>
            </a:pPr>
            <a:r>
              <a:rPr lang="fr-FR" altLang="fr-FR" baseline="0" dirty="0"/>
              <a:t>Finalement on c’est rendue compte que de nous affilier à l’association </a:t>
            </a:r>
            <a:r>
              <a:rPr lang="fr-FR" altLang="fr-FR" baseline="0" dirty="0" err="1"/>
              <a:t>PaT</a:t>
            </a:r>
            <a:r>
              <a:rPr lang="fr-FR" altLang="fr-FR" baseline="0" dirty="0"/>
              <a:t>-UNIGE est un très bon moyen de pouvoir développer et proposer des solutions concrètes au diverses problématiques lié à notre emploi à l’</a:t>
            </a:r>
            <a:r>
              <a:rPr lang="fr-FR" altLang="fr-FR" baseline="0" dirty="0" err="1"/>
              <a:t>unige</a:t>
            </a:r>
            <a:r>
              <a:rPr lang="fr-FR" altLang="fr-FR" baseline="0" dirty="0"/>
              <a:t> et que donc maintenant que nous avons créer un groupe travail </a:t>
            </a:r>
            <a:r>
              <a:rPr lang="fr-FR" altLang="fr-FR" baseline="0" dirty="0" err="1"/>
              <a:t>LabBIO</a:t>
            </a:r>
            <a:r>
              <a:rPr lang="fr-FR" altLang="fr-FR" baseline="0" dirty="0"/>
              <a:t> il faut profiter de cette porte ouverte pour mener des actions bien entendu les choses que l’on veut voir changer il faut les amener en proposant des solution et en discutant avec les supérieurs et on pense que par cette voie beaucoup de chose vont pouvoir se faire même si cela prend du temps et pour rappel une </a:t>
            </a:r>
            <a:r>
              <a:rPr lang="fr-FR" altLang="fr-FR" baseline="0" dirty="0" err="1"/>
              <a:t>assoc</a:t>
            </a:r>
            <a:r>
              <a:rPr lang="fr-FR" altLang="fr-FR" baseline="0" dirty="0"/>
              <a:t> n’est pas un syndicat nous ne faisons pas de revendication à proprement parler mais nous proposons des solutions à de réel problème pour que tout le monde puisse trouver sa place ici à l’</a:t>
            </a:r>
            <a:r>
              <a:rPr lang="fr-FR" altLang="fr-FR" baseline="0" dirty="0" err="1"/>
              <a:t>unige</a:t>
            </a:r>
            <a:r>
              <a:rPr lang="fr-FR" altLang="fr-FR" baseline="0" dirty="0"/>
              <a:t>. Donc nous vous proposerons un nouveau sondage pour voir quel serait la suite des actions, si celle-ci se croise avec d’autre corps de métier ou d’autres groupe de travail et </a:t>
            </a:r>
            <a:r>
              <a:rPr lang="fr-FR" altLang="fr-FR" baseline="0" dirty="0" err="1"/>
              <a:t>biensûr</a:t>
            </a:r>
            <a:r>
              <a:rPr lang="fr-FR" altLang="fr-FR" baseline="0" dirty="0"/>
              <a:t> peu être que vous aussi vous pouvez décider de développer une autre </a:t>
            </a:r>
            <a:r>
              <a:rPr lang="fr-FR" altLang="fr-FR" baseline="0" dirty="0" err="1"/>
              <a:t>problematique</a:t>
            </a:r>
            <a:r>
              <a:rPr lang="fr-FR" altLang="fr-FR" baseline="0" dirty="0"/>
              <a:t>.</a:t>
            </a:r>
          </a:p>
          <a:p>
            <a:pPr eaLnBrk="1" hangingPunct="1">
              <a:spcBef>
                <a:spcPct val="0"/>
              </a:spcBef>
            </a:pPr>
            <a:r>
              <a:rPr lang="fr-FR" altLang="fr-FR" baseline="0" dirty="0"/>
              <a:t> </a:t>
            </a:r>
          </a:p>
          <a:p>
            <a:pPr eaLnBrk="1" hangingPunct="1">
              <a:spcBef>
                <a:spcPct val="0"/>
              </a:spcBef>
            </a:pPr>
            <a:endParaRPr lang="fr-FR" altLang="fr-FR" baseline="0" dirty="0"/>
          </a:p>
          <a:p>
            <a:pPr eaLnBrk="1" hangingPunct="1">
              <a:spcBef>
                <a:spcPct val="0"/>
              </a:spcBef>
            </a:pPr>
            <a:endParaRPr lang="fr-FR" altLang="fr-FR" baseline="0" dirty="0"/>
          </a:p>
          <a:p>
            <a:pPr eaLnBrk="1" hangingPunct="1">
              <a:spcBef>
                <a:spcPct val="0"/>
              </a:spcBef>
            </a:pPr>
            <a:endParaRPr lang="fr-FR" altLang="fr-FR" dirty="0"/>
          </a:p>
          <a:p>
            <a:pPr eaLnBrk="1" hangingPunct="1">
              <a:spcBef>
                <a:spcPct val="0"/>
              </a:spcBef>
            </a:pPr>
            <a:endParaRPr lang="fr-FR" altLang="fr-FR" dirty="0"/>
          </a:p>
          <a:p>
            <a:pPr eaLnBrk="1" hangingPunct="1">
              <a:spcBef>
                <a:spcPct val="0"/>
              </a:spcBef>
            </a:pPr>
            <a:endParaRPr lang="fr-FR" altLang="fr-FR" dirty="0"/>
          </a:p>
          <a:p>
            <a:pPr eaLnBrk="1" hangingPunct="1">
              <a:spcBef>
                <a:spcPct val="0"/>
              </a:spcBef>
            </a:pPr>
            <a:endParaRPr lang="fr-FR" altLang="fr-FR" dirty="0"/>
          </a:p>
        </p:txBody>
      </p:sp>
      <p:sp>
        <p:nvSpPr>
          <p:cNvPr id="27652" name="Espace réservé du numéro de diapositiv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600">
                <a:solidFill>
                  <a:schemeClr val="tx1"/>
                </a:solidFill>
                <a:latin typeface="Calibri" panose="020F0502020204030204" pitchFamily="34" charset="0"/>
              </a:defRPr>
            </a:lvl1pPr>
            <a:lvl2pPr marL="352084" indent="-135417">
              <a:spcBef>
                <a:spcPct val="30000"/>
              </a:spcBef>
              <a:defRPr sz="600">
                <a:solidFill>
                  <a:schemeClr val="tx1"/>
                </a:solidFill>
                <a:latin typeface="Calibri" panose="020F0502020204030204" pitchFamily="34" charset="0"/>
              </a:defRPr>
            </a:lvl2pPr>
            <a:lvl3pPr marL="541668" indent="-108334">
              <a:spcBef>
                <a:spcPct val="30000"/>
              </a:spcBef>
              <a:defRPr sz="600">
                <a:solidFill>
                  <a:schemeClr val="tx1"/>
                </a:solidFill>
                <a:latin typeface="Calibri" panose="020F0502020204030204" pitchFamily="34" charset="0"/>
              </a:defRPr>
            </a:lvl3pPr>
            <a:lvl4pPr marL="758335" indent="-108334">
              <a:spcBef>
                <a:spcPct val="30000"/>
              </a:spcBef>
              <a:defRPr sz="600">
                <a:solidFill>
                  <a:schemeClr val="tx1"/>
                </a:solidFill>
                <a:latin typeface="Calibri" panose="020F0502020204030204" pitchFamily="34" charset="0"/>
              </a:defRPr>
            </a:lvl4pPr>
            <a:lvl5pPr marL="975002" indent="-108334">
              <a:spcBef>
                <a:spcPct val="30000"/>
              </a:spcBef>
              <a:defRPr sz="600">
                <a:solidFill>
                  <a:schemeClr val="tx1"/>
                </a:solidFill>
                <a:latin typeface="Calibri" panose="020F0502020204030204" pitchFamily="34" charset="0"/>
              </a:defRPr>
            </a:lvl5pPr>
            <a:lvl6pPr marL="1191669" indent="-108334" defTabSz="216667" eaLnBrk="0" fontAlgn="base" hangingPunct="0">
              <a:spcBef>
                <a:spcPct val="30000"/>
              </a:spcBef>
              <a:spcAft>
                <a:spcPct val="0"/>
              </a:spcAft>
              <a:defRPr sz="600">
                <a:solidFill>
                  <a:schemeClr val="tx1"/>
                </a:solidFill>
                <a:latin typeface="Calibri" panose="020F0502020204030204" pitchFamily="34" charset="0"/>
              </a:defRPr>
            </a:lvl6pPr>
            <a:lvl7pPr marL="1408336" indent="-108334" defTabSz="216667" eaLnBrk="0" fontAlgn="base" hangingPunct="0">
              <a:spcBef>
                <a:spcPct val="30000"/>
              </a:spcBef>
              <a:spcAft>
                <a:spcPct val="0"/>
              </a:spcAft>
              <a:defRPr sz="600">
                <a:solidFill>
                  <a:schemeClr val="tx1"/>
                </a:solidFill>
                <a:latin typeface="Calibri" panose="020F0502020204030204" pitchFamily="34" charset="0"/>
              </a:defRPr>
            </a:lvl7pPr>
            <a:lvl8pPr marL="1625003" indent="-108334" defTabSz="216667" eaLnBrk="0" fontAlgn="base" hangingPunct="0">
              <a:spcBef>
                <a:spcPct val="30000"/>
              </a:spcBef>
              <a:spcAft>
                <a:spcPct val="0"/>
              </a:spcAft>
              <a:defRPr sz="600">
                <a:solidFill>
                  <a:schemeClr val="tx1"/>
                </a:solidFill>
                <a:latin typeface="Calibri" panose="020F0502020204030204" pitchFamily="34" charset="0"/>
              </a:defRPr>
            </a:lvl8pPr>
            <a:lvl9pPr marL="1841670" indent="-108334" defTabSz="216667" eaLnBrk="0" fontAlgn="base" hangingPunct="0">
              <a:spcBef>
                <a:spcPct val="30000"/>
              </a:spcBef>
              <a:spcAft>
                <a:spcPct val="0"/>
              </a:spcAft>
              <a:defRPr sz="600">
                <a:solidFill>
                  <a:schemeClr val="tx1"/>
                </a:solidFill>
                <a:latin typeface="Calibri" panose="020F0502020204030204" pitchFamily="34" charset="0"/>
              </a:defRPr>
            </a:lvl9pPr>
          </a:lstStyle>
          <a:p>
            <a:pPr defTabSz="216667" eaLnBrk="0" fontAlgn="base" hangingPunct="0">
              <a:spcBef>
                <a:spcPct val="0"/>
              </a:spcBef>
              <a:spcAft>
                <a:spcPct val="0"/>
              </a:spcAft>
              <a:defRPr/>
            </a:pPr>
            <a:fld id="{18E3EB70-DC8D-4952-9161-8DEE430D145C}" type="slidenum">
              <a:rPr lang="fr-FR" altLang="fr-FR">
                <a:solidFill>
                  <a:prstClr val="black"/>
                </a:solidFill>
                <a:latin typeface="Corbel" panose="020B0503020204020204" pitchFamily="34" charset="0"/>
              </a:rPr>
              <a:pPr defTabSz="216667" eaLnBrk="0" fontAlgn="base" hangingPunct="0">
                <a:spcBef>
                  <a:spcPct val="0"/>
                </a:spcBef>
                <a:spcAft>
                  <a:spcPct val="0"/>
                </a:spcAft>
                <a:defRPr/>
              </a:pPr>
              <a:t>5</a:t>
            </a:fld>
            <a:endParaRPr lang="fr-FR" altLang="fr-FR">
              <a:solidFill>
                <a:prstClr val="black"/>
              </a:solidFill>
              <a:latin typeface="Corbel" panose="020B0503020204020204" pitchFamily="34" charset="0"/>
            </a:endParaRPr>
          </a:p>
        </p:txBody>
      </p:sp>
    </p:spTree>
    <p:extLst>
      <p:ext uri="{BB962C8B-B14F-4D97-AF65-F5344CB8AC3E}">
        <p14:creationId xmlns:p14="http://schemas.microsoft.com/office/powerpoint/2010/main" val="31190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569913"/>
            <a:ext cx="2738438" cy="1541462"/>
          </a:xfrm>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DAD8AA8-AAD9-4EA2-9B73-433B51362857}" type="slidenum">
              <a:rPr lang="en-US" smtClean="0"/>
              <a:t>6</a:t>
            </a:fld>
            <a:endParaRPr lang="en-US"/>
          </a:p>
        </p:txBody>
      </p:sp>
    </p:spTree>
    <p:extLst>
      <p:ext uri="{BB962C8B-B14F-4D97-AF65-F5344CB8AC3E}">
        <p14:creationId xmlns:p14="http://schemas.microsoft.com/office/powerpoint/2010/main" val="2649790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8" y="3996268"/>
            <a:ext cx="6987644" cy="1388534"/>
          </a:xfrm>
        </p:spPr>
        <p:txBody>
          <a:bodyPr anchor="t">
            <a:normAutofit/>
          </a:bodyPr>
          <a:lstStyle>
            <a:lvl1pPr marL="0" indent="0" algn="r">
              <a:buNone/>
              <a:defRPr sz="210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a:xfrm>
            <a:off x="5332414" y="5883276"/>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6"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1"/>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3" y="3428999"/>
            <a:ext cx="8532814" cy="381000"/>
          </a:xfrm>
        </p:spPr>
        <p:txBody>
          <a:bodyPr anchor="ctr">
            <a:normAutofit/>
          </a:bodyPr>
          <a:lstStyle>
            <a:lvl1pPr marL="0" indent="0">
              <a:buFontTx/>
              <a:buNone/>
              <a:defRPr sz="1800"/>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3" y="4777381"/>
            <a:ext cx="10018709" cy="860400"/>
          </a:xfrm>
        </p:spPr>
        <p:txBody>
          <a:bodyPr anchor="t">
            <a:normAutofit/>
          </a:bodyPr>
          <a:lstStyle>
            <a:lvl1pPr marL="0" indent="0" algn="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6"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1"/>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09"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3" y="4775200"/>
            <a:ext cx="10018709" cy="1016000"/>
          </a:xfrm>
        </p:spPr>
        <p:txBody>
          <a:bodyPr anchor="t">
            <a:normAutofit/>
          </a:bodyPr>
          <a:lstStyle>
            <a:lvl1pPr marL="0" indent="0" algn="r">
              <a:buNone/>
              <a:defRPr sz="18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1"/>
            <a:ext cx="10018713"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70"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4"/>
          <p:cNvGrpSpPr>
            <a:grpSpLocks/>
          </p:cNvGrpSpPr>
          <p:nvPr/>
        </p:nvGrpSpPr>
        <p:grpSpPr bwMode="auto">
          <a:xfrm>
            <a:off x="270933" y="0"/>
            <a:ext cx="5037668" cy="6858000"/>
            <a:chOff x="203200" y="0"/>
            <a:chExt cx="3778250" cy="6858001"/>
          </a:xfrm>
        </p:grpSpPr>
        <p:sp>
          <p:nvSpPr>
            <p:cNvPr id="5" name="Freeform 6"/>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Freeform 7">
              <a:extLst>
                <a:ext uri="{FF2B5EF4-FFF2-40B4-BE49-F238E27FC236}">
                  <a16:creationId xmlns:a16="http://schemas.microsoft.com/office/drawing/2014/main" id="{3CBD6540-844E-9648-A07D-FC3DF5226F93}"/>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F4940745-B144-384F-8C93-F7E4C4B036F6}"/>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3CB2D514-6382-904F-BA9A-B03D8BA9EEB4}"/>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A384A033-D5B1-A74E-BAB4-3E2E33CBBE99}"/>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6A209031-D527-7C4B-A42C-06A77298BE46}"/>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p:cNvSpPr>
            <a:spLocks/>
          </p:cNvSpPr>
          <p:nvPr/>
        </p:nvSpPr>
        <p:spPr bwMode="auto">
          <a:xfrm>
            <a:off x="270934" y="3771900"/>
            <a:ext cx="482601"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3"/>
          <p:cNvSpPr>
            <a:spLocks/>
          </p:cNvSpPr>
          <p:nvPr/>
        </p:nvSpPr>
        <p:spPr bwMode="auto">
          <a:xfrm>
            <a:off x="747184" y="3867150"/>
            <a:ext cx="82549"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3898985" y="4402668"/>
            <a:ext cx="7683417" cy="1364531"/>
          </a:xfrm>
        </p:spPr>
        <p:txBody>
          <a:bodyPr anchor="t">
            <a:normAutofit/>
          </a:bodyPr>
          <a:lstStyle>
            <a:lvl1pPr marL="0" indent="0" algn="r">
              <a:buNone/>
              <a:defRPr sz="1800">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r-FR"/>
              <a:t>Modifiez le style des sous-titres du masque</a:t>
            </a:r>
            <a:endParaRPr lang="en-US" dirty="0"/>
          </a:p>
        </p:txBody>
      </p:sp>
      <p:sp>
        <p:nvSpPr>
          <p:cNvPr id="13" name="Date Placeholder 3">
            <a:extLst>
              <a:ext uri="{FF2B5EF4-FFF2-40B4-BE49-F238E27FC236}">
                <a16:creationId xmlns:a16="http://schemas.microsoft.com/office/drawing/2014/main" id="{02688E05-1413-6F4F-B765-E481993ABB35}"/>
              </a:ext>
            </a:extLst>
          </p:cNvPr>
          <p:cNvSpPr>
            <a:spLocks noGrp="1"/>
          </p:cNvSpPr>
          <p:nvPr>
            <p:ph type="dt" sz="half" idx="10"/>
          </p:nvPr>
        </p:nvSpPr>
        <p:spPr>
          <a:xfrm>
            <a:off x="9768416" y="6116640"/>
            <a:ext cx="1143001" cy="365125"/>
          </a:xfrm>
        </p:spPr>
        <p:txBody>
          <a:bodyPr/>
          <a:lstStyle>
            <a:lvl1pPr>
              <a:defRPr/>
            </a:lvl1pPr>
          </a:lstStyle>
          <a:p>
            <a:pPr>
              <a:defRPr/>
            </a:pPr>
            <a:fld id="{95B77A13-81A4-4C08-8A45-0FC55A313FF7}" type="datetimeFigureOut">
              <a:rPr lang="et-EE"/>
              <a:pPr>
                <a:defRPr/>
              </a:pPr>
              <a:t>24.09.2019</a:t>
            </a:fld>
            <a:endParaRPr lang="et-EE"/>
          </a:p>
        </p:txBody>
      </p:sp>
      <p:sp>
        <p:nvSpPr>
          <p:cNvPr id="14" name="Footer Placeholder 4">
            <a:extLst>
              <a:ext uri="{FF2B5EF4-FFF2-40B4-BE49-F238E27FC236}">
                <a16:creationId xmlns:a16="http://schemas.microsoft.com/office/drawing/2014/main" id="{0D7F3643-2A6A-834D-8F36-0590DE03A124}"/>
              </a:ext>
            </a:extLst>
          </p:cNvPr>
          <p:cNvSpPr>
            <a:spLocks noGrp="1"/>
          </p:cNvSpPr>
          <p:nvPr>
            <p:ph type="ftr" sz="quarter" idx="11"/>
          </p:nvPr>
        </p:nvSpPr>
        <p:spPr>
          <a:xfrm>
            <a:off x="4832352" y="6116640"/>
            <a:ext cx="4811182" cy="365125"/>
          </a:xfrm>
        </p:spPr>
        <p:txBody>
          <a:bodyPr/>
          <a:lstStyle>
            <a:lvl1pPr>
              <a:defRPr/>
            </a:lvl1pPr>
          </a:lstStyle>
          <a:p>
            <a:pPr>
              <a:defRPr/>
            </a:pPr>
            <a:endParaRPr lang="et-EE"/>
          </a:p>
        </p:txBody>
      </p:sp>
      <p:sp>
        <p:nvSpPr>
          <p:cNvPr id="15" name="Slide Number Placeholder 5">
            <a:extLst>
              <a:ext uri="{FF2B5EF4-FFF2-40B4-BE49-F238E27FC236}">
                <a16:creationId xmlns:a16="http://schemas.microsoft.com/office/drawing/2014/main" id="{4C14FF00-31E3-DA47-A768-D4C71DBE3374}"/>
              </a:ext>
            </a:extLst>
          </p:cNvPr>
          <p:cNvSpPr>
            <a:spLocks noGrp="1"/>
          </p:cNvSpPr>
          <p:nvPr>
            <p:ph type="sldNum" sz="quarter" idx="12"/>
          </p:nvPr>
        </p:nvSpPr>
        <p:spPr>
          <a:xfrm>
            <a:off x="11034183" y="6116640"/>
            <a:ext cx="548217" cy="365125"/>
          </a:xfrm>
        </p:spPr>
        <p:txBody>
          <a:bodyPr/>
          <a:lstStyle>
            <a:lvl1pPr>
              <a:defRPr/>
            </a:lvl1pPr>
          </a:lstStyle>
          <a:p>
            <a:pPr>
              <a:defRPr/>
            </a:pPr>
            <a:fld id="{4B1348B2-BAE2-43F6-83BD-2C481535E2F0}" type="slidenum">
              <a:rPr lang="et-EE" altLang="fr-FR"/>
              <a:pPr>
                <a:defRPr/>
              </a:pPr>
              <a:t>‹N°›</a:t>
            </a:fld>
            <a:endParaRPr lang="et-EE" altLang="fr-FR"/>
          </a:p>
        </p:txBody>
      </p:sp>
    </p:spTree>
    <p:extLst>
      <p:ext uri="{BB962C8B-B14F-4D97-AF65-F5344CB8AC3E}">
        <p14:creationId xmlns:p14="http://schemas.microsoft.com/office/powerpoint/2010/main" val="246578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309513" y="457201"/>
            <a:ext cx="10272889" cy="1981200"/>
          </a:xfrm>
        </p:spPr>
        <p:txBody>
          <a:bodyPr/>
          <a:lstStyle/>
          <a:p>
            <a:r>
              <a:rPr lang="fr-FR"/>
              <a:t>Modifiez le style du titre</a:t>
            </a:r>
            <a:endParaRPr lang="en-US" dirty="0"/>
          </a:p>
        </p:txBody>
      </p:sp>
      <p:sp>
        <p:nvSpPr>
          <p:cNvPr id="3" name="Content Placeholder 2"/>
          <p:cNvSpPr>
            <a:spLocks noGrp="1"/>
          </p:cNvSpPr>
          <p:nvPr>
            <p:ph idx="1"/>
          </p:nvPr>
        </p:nvSpPr>
        <p:spPr>
          <a:xfrm>
            <a:off x="1309513" y="2667000"/>
            <a:ext cx="10272889" cy="33328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6F6000D4-85EB-5540-8C10-7A79E5A7DA65}"/>
              </a:ext>
            </a:extLst>
          </p:cNvPr>
          <p:cNvSpPr>
            <a:spLocks noGrp="1"/>
          </p:cNvSpPr>
          <p:nvPr>
            <p:ph type="dt" sz="half" idx="10"/>
          </p:nvPr>
        </p:nvSpPr>
        <p:spPr>
          <a:xfrm>
            <a:off x="9791700" y="6108702"/>
            <a:ext cx="1143001" cy="365125"/>
          </a:xfrm>
        </p:spPr>
        <p:txBody>
          <a:bodyPr/>
          <a:lstStyle>
            <a:lvl1pPr>
              <a:defRPr/>
            </a:lvl1pPr>
          </a:lstStyle>
          <a:p>
            <a:pPr>
              <a:defRPr/>
            </a:pPr>
            <a:fld id="{43EECAB2-7574-4C34-A89F-57657995D283}" type="datetimeFigureOut">
              <a:rPr lang="et-EE"/>
              <a:pPr>
                <a:defRPr/>
              </a:pPr>
              <a:t>24.09.2019</a:t>
            </a:fld>
            <a:endParaRPr lang="et-EE"/>
          </a:p>
        </p:txBody>
      </p:sp>
      <p:sp>
        <p:nvSpPr>
          <p:cNvPr id="5" name="Footer Placeholder 4">
            <a:extLst>
              <a:ext uri="{FF2B5EF4-FFF2-40B4-BE49-F238E27FC236}">
                <a16:creationId xmlns:a16="http://schemas.microsoft.com/office/drawing/2014/main" id="{AF358CD2-8DCD-7543-92B6-E89B06D8CA8A}"/>
              </a:ext>
            </a:extLst>
          </p:cNvPr>
          <p:cNvSpPr>
            <a:spLocks noGrp="1"/>
          </p:cNvSpPr>
          <p:nvPr>
            <p:ph type="ftr" sz="quarter" idx="11"/>
          </p:nvPr>
        </p:nvSpPr>
        <p:spPr>
          <a:xfrm>
            <a:off x="2631017" y="6108702"/>
            <a:ext cx="7084484" cy="365125"/>
          </a:xfrm>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1413813B-8B3F-0F46-B076-FFF9DA96E6FE}"/>
              </a:ext>
            </a:extLst>
          </p:cNvPr>
          <p:cNvSpPr>
            <a:spLocks noGrp="1"/>
          </p:cNvSpPr>
          <p:nvPr>
            <p:ph type="sldNum" sz="quarter" idx="12"/>
          </p:nvPr>
        </p:nvSpPr>
        <p:spPr>
          <a:xfrm>
            <a:off x="11010902" y="6108702"/>
            <a:ext cx="571500" cy="365125"/>
          </a:xfrm>
        </p:spPr>
        <p:txBody>
          <a:bodyPr/>
          <a:lstStyle>
            <a:lvl1pPr>
              <a:defRPr/>
            </a:lvl1pPr>
          </a:lstStyle>
          <a:p>
            <a:pPr>
              <a:defRPr/>
            </a:pPr>
            <a:fld id="{8BAD18DB-7D09-42F4-89D1-682822900B93}" type="slidenum">
              <a:rPr lang="et-EE" altLang="fr-FR"/>
              <a:pPr>
                <a:defRPr/>
              </a:pPr>
              <a:t>‹N°›</a:t>
            </a:fld>
            <a:endParaRPr lang="et-EE" altLang="fr-FR"/>
          </a:p>
        </p:txBody>
      </p:sp>
    </p:spTree>
    <p:extLst>
      <p:ext uri="{BB962C8B-B14F-4D97-AF65-F5344CB8AC3E}">
        <p14:creationId xmlns:p14="http://schemas.microsoft.com/office/powerpoint/2010/main" val="35293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9" y="5867132"/>
            <a:ext cx="551166"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4" cy="2360071"/>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649333" y="5027070"/>
            <a:ext cx="8933068" cy="860400"/>
          </a:xfrm>
        </p:spPr>
        <p:txBody>
          <a:bodyPr anchor="t">
            <a:normAutofit/>
          </a:bodyPr>
          <a:lstStyle>
            <a:lvl1pPr marL="0" indent="0" algn="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6387868C-927A-4432-B24B-ADE59853B38A}" type="datetimeFigureOut">
              <a:rPr lang="et-EE"/>
              <a:pPr>
                <a:defRPr/>
              </a:pPr>
              <a:t>24.09.2019</a:t>
            </a:fld>
            <a:endParaRPr lang="et-EE"/>
          </a:p>
        </p:txBody>
      </p:sp>
      <p:sp>
        <p:nvSpPr>
          <p:cNvPr id="5"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98637306-1C2B-4557-AF24-82B10C4353EB}" type="slidenum">
              <a:rPr lang="et-EE" altLang="fr-FR"/>
              <a:pPr>
                <a:defRPr/>
              </a:pPr>
              <a:t>‹N°›</a:t>
            </a:fld>
            <a:endParaRPr lang="et-EE" altLang="fr-FR"/>
          </a:p>
        </p:txBody>
      </p:sp>
    </p:spTree>
    <p:extLst>
      <p:ext uri="{BB962C8B-B14F-4D97-AF65-F5344CB8AC3E}">
        <p14:creationId xmlns:p14="http://schemas.microsoft.com/office/powerpoint/2010/main" val="315026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309513" y="685802"/>
            <a:ext cx="10272889"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95872" y="2667001"/>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F382A7CA-7054-45FA-98CC-C9E39614BB54}" type="datetimeFigureOut">
              <a:rPr lang="et-EE"/>
              <a:pPr>
                <a:defRPr/>
              </a:pPr>
              <a:t>24.09.2019</a:t>
            </a:fld>
            <a:endParaRPr lang="et-EE"/>
          </a:p>
        </p:txBody>
      </p:sp>
      <p:sp>
        <p:nvSpPr>
          <p:cNvPr id="6"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1D927B5D-C21F-4A6A-BF1B-4C99D890C311}" type="slidenum">
              <a:rPr lang="et-EE" altLang="fr-FR"/>
              <a:pPr>
                <a:defRPr/>
              </a:pPr>
              <a:t>‹N°›</a:t>
            </a:fld>
            <a:endParaRPr lang="et-EE" altLang="fr-FR"/>
          </a:p>
        </p:txBody>
      </p:sp>
    </p:spTree>
    <p:extLst>
      <p:ext uri="{BB962C8B-B14F-4D97-AF65-F5344CB8AC3E}">
        <p14:creationId xmlns:p14="http://schemas.microsoft.com/office/powerpoint/2010/main" val="471720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84697" y="3335338"/>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2281" y="2667000"/>
            <a:ext cx="4623740"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09689" y="3335338"/>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6755B7B2-D71A-42F2-B4F8-DD14129C891B}" type="datetimeFigureOut">
              <a:rPr lang="et-EE"/>
              <a:pPr>
                <a:defRPr/>
              </a:pPr>
              <a:t>24.09.2019</a:t>
            </a:fld>
            <a:endParaRPr lang="et-EE"/>
          </a:p>
        </p:txBody>
      </p:sp>
      <p:sp>
        <p:nvSpPr>
          <p:cNvPr id="8"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9"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991672C2-2B9B-44CB-841A-8F8771F8EF1C}" type="slidenum">
              <a:rPr lang="et-EE" altLang="fr-FR"/>
              <a:pPr>
                <a:defRPr/>
              </a:pPr>
              <a:t>‹N°›</a:t>
            </a:fld>
            <a:endParaRPr lang="et-EE" altLang="fr-FR"/>
          </a:p>
        </p:txBody>
      </p:sp>
    </p:spTree>
    <p:extLst>
      <p:ext uri="{BB962C8B-B14F-4D97-AF65-F5344CB8AC3E}">
        <p14:creationId xmlns:p14="http://schemas.microsoft.com/office/powerpoint/2010/main" val="902223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82B2E87A-7F98-48B5-9D21-DF861F1EE0F6}" type="datetimeFigureOut">
              <a:rPr lang="et-EE"/>
              <a:pPr>
                <a:defRPr/>
              </a:pPr>
              <a:t>24.09.2019</a:t>
            </a:fld>
            <a:endParaRPr lang="et-EE"/>
          </a:p>
        </p:txBody>
      </p:sp>
      <p:sp>
        <p:nvSpPr>
          <p:cNvPr id="4"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5"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5C3E1695-17B2-4961-A734-A559CD2A14B6}" type="slidenum">
              <a:rPr lang="et-EE" altLang="fr-FR"/>
              <a:pPr>
                <a:defRPr/>
              </a:pPr>
              <a:t>‹N°›</a:t>
            </a:fld>
            <a:endParaRPr lang="et-EE" altLang="fr-FR"/>
          </a:p>
        </p:txBody>
      </p:sp>
    </p:spTree>
    <p:extLst>
      <p:ext uri="{BB962C8B-B14F-4D97-AF65-F5344CB8AC3E}">
        <p14:creationId xmlns:p14="http://schemas.microsoft.com/office/powerpoint/2010/main" val="4051928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86BE2FA8-6CA7-475C-9FDE-EC1094D41AE4}" type="datetimeFigureOut">
              <a:rPr lang="et-EE"/>
              <a:pPr>
                <a:defRPr/>
              </a:pPr>
              <a:t>24.09.2019</a:t>
            </a:fld>
            <a:endParaRPr lang="et-EE"/>
          </a:p>
        </p:txBody>
      </p:sp>
      <p:sp>
        <p:nvSpPr>
          <p:cNvPr id="3"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4"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22205FB1-4C99-4D27-869E-815E1C65AA9F}" type="slidenum">
              <a:rPr lang="et-EE" altLang="fr-FR"/>
              <a:pPr>
                <a:defRPr/>
              </a:pPr>
              <a:t>‹N°›</a:t>
            </a:fld>
            <a:endParaRPr lang="et-EE" altLang="fr-FR"/>
          </a:p>
        </p:txBody>
      </p:sp>
    </p:spTree>
    <p:extLst>
      <p:ext uri="{BB962C8B-B14F-4D97-AF65-F5344CB8AC3E}">
        <p14:creationId xmlns:p14="http://schemas.microsoft.com/office/powerpoint/2010/main" val="2046174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701" y="1600200"/>
            <a:ext cx="3550044"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3404" y="685802"/>
            <a:ext cx="6242617"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701" y="2971800"/>
            <a:ext cx="3550044" cy="1828800"/>
          </a:xfrm>
        </p:spPr>
        <p:txBody>
          <a:bodyPr>
            <a:normAutofit/>
          </a:bodyPr>
          <a:lstStyle>
            <a:lvl1pPr marL="0" indent="0" algn="ctr">
              <a:buNone/>
              <a:defRPr sz="16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90A915C5-1E41-431C-A1A4-D464D3CCC4BE}" type="datetimeFigureOut">
              <a:rPr lang="et-EE"/>
              <a:pPr>
                <a:defRPr/>
              </a:pPr>
              <a:t>24.09.2019</a:t>
            </a:fld>
            <a:endParaRPr lang="et-EE"/>
          </a:p>
        </p:txBody>
      </p:sp>
      <p:sp>
        <p:nvSpPr>
          <p:cNvPr id="6"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1807C141-C0C6-4441-8F4E-E3D961143B10}" type="slidenum">
              <a:rPr lang="et-EE" altLang="fr-FR"/>
              <a:pPr>
                <a:defRPr/>
              </a:pPr>
              <a:t>‹N°›</a:t>
            </a:fld>
            <a:endParaRPr lang="et-EE" altLang="fr-FR"/>
          </a:p>
        </p:txBody>
      </p:sp>
    </p:spTree>
    <p:extLst>
      <p:ext uri="{BB962C8B-B14F-4D97-AF65-F5344CB8AC3E}">
        <p14:creationId xmlns:p14="http://schemas.microsoft.com/office/powerpoint/2010/main" val="1964585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3112" y="1752599"/>
            <a:ext cx="5427572"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pPr lvl="0"/>
            <a:r>
              <a:rPr lang="fr-FR" noProof="0" dirty="0"/>
              <a:t>Cliquez sur l'icône pour ajouter une image</a:t>
            </a:r>
            <a:endParaRPr lang="en-US" noProof="0" dirty="0"/>
          </a:p>
        </p:txBody>
      </p:sp>
      <p:sp>
        <p:nvSpPr>
          <p:cNvPr id="4" name="Text Placeholder 3"/>
          <p:cNvSpPr>
            <a:spLocks noGrp="1"/>
          </p:cNvSpPr>
          <p:nvPr>
            <p:ph type="body" sz="half" idx="2"/>
          </p:nvPr>
        </p:nvSpPr>
        <p:spPr>
          <a:xfrm>
            <a:off x="1483112" y="3124199"/>
            <a:ext cx="5427572" cy="1828800"/>
          </a:xfrm>
        </p:spPr>
        <p:txBody>
          <a:bodyPr>
            <a:normAutofit/>
          </a:bodyPr>
          <a:lstStyle>
            <a:lvl1pPr marL="0" indent="0" algn="ctr">
              <a:buNone/>
              <a:defRPr sz="18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B16A1C69-9A1A-4FD2-BE86-4D1DB47BC838}" type="datetimeFigureOut">
              <a:rPr lang="et-EE"/>
              <a:pPr>
                <a:defRPr/>
              </a:pPr>
              <a:t>24.09.2019</a:t>
            </a:fld>
            <a:endParaRPr lang="et-EE"/>
          </a:p>
        </p:txBody>
      </p:sp>
      <p:sp>
        <p:nvSpPr>
          <p:cNvPr id="6"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2701B7BB-AC2C-4F47-BE55-A221A50A5187}" type="slidenum">
              <a:rPr lang="et-EE" altLang="fr-FR"/>
              <a:pPr>
                <a:defRPr/>
              </a:pPr>
              <a:t>‹N°›</a:t>
            </a:fld>
            <a:endParaRPr lang="et-EE" altLang="fr-FR"/>
          </a:p>
        </p:txBody>
      </p:sp>
    </p:spTree>
    <p:extLst>
      <p:ext uri="{BB962C8B-B14F-4D97-AF65-F5344CB8AC3E}">
        <p14:creationId xmlns:p14="http://schemas.microsoft.com/office/powerpoint/2010/main" val="372254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700" y="4732865"/>
            <a:ext cx="1002132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636"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pPr lvl="0"/>
            <a:r>
              <a:rPr lang="fr-FR" noProof="0" dirty="0"/>
              <a:t>Cliquez sur l'icône pour ajouter une image</a:t>
            </a:r>
            <a:endParaRPr lang="en-US" noProof="0" dirty="0"/>
          </a:p>
        </p:txBody>
      </p:sp>
      <p:sp>
        <p:nvSpPr>
          <p:cNvPr id="4" name="Text Placeholder 3"/>
          <p:cNvSpPr>
            <a:spLocks noGrp="1"/>
          </p:cNvSpPr>
          <p:nvPr>
            <p:ph type="body" sz="half" idx="2"/>
          </p:nvPr>
        </p:nvSpPr>
        <p:spPr>
          <a:xfrm>
            <a:off x="1484700" y="5299603"/>
            <a:ext cx="10021321" cy="493712"/>
          </a:xfrm>
        </p:spPr>
        <p:txBody>
          <a:bodyPr>
            <a:normAutofit/>
          </a:bodyPr>
          <a:lstStyle>
            <a:lvl1pPr marL="0" indent="0" algn="ctr">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84DC7875-E6FA-47E9-BCEC-67DCB6994506}" type="datetimeFigureOut">
              <a:rPr lang="et-EE"/>
              <a:pPr>
                <a:defRPr/>
              </a:pPr>
              <a:t>24.09.2019</a:t>
            </a:fld>
            <a:endParaRPr lang="et-EE"/>
          </a:p>
        </p:txBody>
      </p:sp>
      <p:sp>
        <p:nvSpPr>
          <p:cNvPr id="6"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57414BEC-DFAF-4B96-8B2A-14861FE76D6F}" type="slidenum">
              <a:rPr lang="et-EE" altLang="fr-FR"/>
              <a:pPr>
                <a:defRPr/>
              </a:pPr>
              <a:t>‹N°›</a:t>
            </a:fld>
            <a:endParaRPr lang="et-EE" altLang="fr-FR"/>
          </a:p>
        </p:txBody>
      </p:sp>
    </p:spTree>
    <p:extLst>
      <p:ext uri="{BB962C8B-B14F-4D97-AF65-F5344CB8AC3E}">
        <p14:creationId xmlns:p14="http://schemas.microsoft.com/office/powerpoint/2010/main" val="946977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0"/>
            <a:ext cx="10021321" cy="3048000"/>
          </a:xfrm>
        </p:spPr>
        <p:txBody>
          <a:bodyP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700" y="4343400"/>
            <a:ext cx="10021323" cy="1447800"/>
          </a:xfrm>
        </p:spPr>
        <p:txBody>
          <a:bodyPr>
            <a:normAutofit/>
          </a:bodyPr>
          <a:lstStyle>
            <a:lvl1pPr marL="0" indent="0" algn="ct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903C8513-C7B5-4949-A8F5-0EBEB8A8E4E3}" type="datetimeFigureOut">
              <a:rPr lang="et-EE"/>
              <a:pPr>
                <a:defRPr/>
              </a:pPr>
              <a:t>24.09.2019</a:t>
            </a:fld>
            <a:endParaRPr lang="et-EE"/>
          </a:p>
        </p:txBody>
      </p:sp>
      <p:sp>
        <p:nvSpPr>
          <p:cNvPr id="5"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EBD6BD7C-16C1-4F8C-9F35-C254A62436DC}" type="slidenum">
              <a:rPr lang="et-EE" altLang="fr-FR"/>
              <a:pPr>
                <a:defRPr/>
              </a:pPr>
              <a:t>‹N°›</a:t>
            </a:fld>
            <a:endParaRPr lang="et-EE" altLang="fr-FR"/>
          </a:p>
        </p:txBody>
      </p:sp>
    </p:spTree>
    <p:extLst>
      <p:ext uri="{BB962C8B-B14F-4D97-AF65-F5344CB8AC3E}">
        <p14:creationId xmlns:p14="http://schemas.microsoft.com/office/powerpoint/2010/main" val="3921737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2565143D-65BC-BF43-A540-5500342A3E66}"/>
              </a:ext>
            </a:extLst>
          </p:cNvPr>
          <p:cNvSpPr txBox="1"/>
          <p:nvPr/>
        </p:nvSpPr>
        <p:spPr>
          <a:xfrm>
            <a:off x="1293284"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14">
            <a:extLst>
              <a:ext uri="{FF2B5EF4-FFF2-40B4-BE49-F238E27FC236}">
                <a16:creationId xmlns:a16="http://schemas.microsoft.com/office/drawing/2014/main" id="{BA3F8DCC-F71D-964D-8FD4-996D7761A2AA}"/>
              </a:ext>
            </a:extLst>
          </p:cNvPr>
          <p:cNvSpPr txBox="1"/>
          <p:nvPr/>
        </p:nvSpPr>
        <p:spPr>
          <a:xfrm>
            <a:off x="10896601"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902322" y="685802"/>
            <a:ext cx="9298820" cy="2743199"/>
          </a:xfrm>
        </p:spPr>
        <p:txBody>
          <a:bodyP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130980" y="3428999"/>
            <a:ext cx="8841504" cy="381000"/>
          </a:xfrm>
        </p:spPr>
        <p:txBody>
          <a:bodyPr>
            <a:normAutofit/>
          </a:bodyPr>
          <a:lstStyle>
            <a:lvl1pPr marL="0" indent="0">
              <a:buFontTx/>
              <a:buNone/>
              <a:defRPr sz="1800"/>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484700" y="4343400"/>
            <a:ext cx="10021321" cy="1447800"/>
          </a:xfrm>
        </p:spPr>
        <p:txBody>
          <a:bodyPr>
            <a:normAutofit/>
          </a:bodyPr>
          <a:lstStyle>
            <a:lvl1pPr marL="0" indent="0" algn="ct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7" name="Date Placeholder 3">
            <a:extLst>
              <a:ext uri="{FF2B5EF4-FFF2-40B4-BE49-F238E27FC236}">
                <a16:creationId xmlns:a16="http://schemas.microsoft.com/office/drawing/2014/main" id="{20680204-56FD-8046-AEBE-AC4D8030DFFC}"/>
              </a:ext>
            </a:extLst>
          </p:cNvPr>
          <p:cNvSpPr>
            <a:spLocks noGrp="1"/>
          </p:cNvSpPr>
          <p:nvPr>
            <p:ph type="dt" sz="half" idx="14"/>
          </p:nvPr>
        </p:nvSpPr>
        <p:spPr/>
        <p:txBody>
          <a:bodyPr/>
          <a:lstStyle>
            <a:lvl1pPr>
              <a:defRPr/>
            </a:lvl1pPr>
          </a:lstStyle>
          <a:p>
            <a:pPr>
              <a:defRPr/>
            </a:pPr>
            <a:fld id="{EC365B0F-67E8-46A1-BC52-9B9D1528D3AE}" type="datetimeFigureOut">
              <a:rPr lang="et-EE"/>
              <a:pPr>
                <a:defRPr/>
              </a:pPr>
              <a:t>24.09.2019</a:t>
            </a:fld>
            <a:endParaRPr lang="et-EE"/>
          </a:p>
        </p:txBody>
      </p:sp>
      <p:sp>
        <p:nvSpPr>
          <p:cNvPr id="8" name="Footer Placeholder 4">
            <a:extLst>
              <a:ext uri="{FF2B5EF4-FFF2-40B4-BE49-F238E27FC236}">
                <a16:creationId xmlns:a16="http://schemas.microsoft.com/office/drawing/2014/main" id="{65DF193B-B90C-2349-A74D-4CE9A621671D}"/>
              </a:ext>
            </a:extLst>
          </p:cNvPr>
          <p:cNvSpPr>
            <a:spLocks noGrp="1"/>
          </p:cNvSpPr>
          <p:nvPr>
            <p:ph type="ftr" sz="quarter" idx="15"/>
          </p:nvPr>
        </p:nvSpPr>
        <p:spPr/>
        <p:txBody>
          <a:bodyPr/>
          <a:lstStyle>
            <a:lvl1pPr>
              <a:defRPr/>
            </a:lvl1pPr>
          </a:lstStyle>
          <a:p>
            <a:pPr>
              <a:defRPr/>
            </a:pPr>
            <a:endParaRPr lang="et-EE"/>
          </a:p>
        </p:txBody>
      </p:sp>
      <p:sp>
        <p:nvSpPr>
          <p:cNvPr id="9" name="Slide Number Placeholder 5">
            <a:extLst>
              <a:ext uri="{FF2B5EF4-FFF2-40B4-BE49-F238E27FC236}">
                <a16:creationId xmlns:a16="http://schemas.microsoft.com/office/drawing/2014/main" id="{79A7BEC5-7F03-DF49-987A-3E5246193B2D}"/>
              </a:ext>
            </a:extLst>
          </p:cNvPr>
          <p:cNvSpPr>
            <a:spLocks noGrp="1"/>
          </p:cNvSpPr>
          <p:nvPr>
            <p:ph type="sldNum" sz="quarter" idx="16"/>
          </p:nvPr>
        </p:nvSpPr>
        <p:spPr/>
        <p:txBody>
          <a:bodyPr/>
          <a:lstStyle>
            <a:lvl1pPr>
              <a:defRPr/>
            </a:lvl1pPr>
          </a:lstStyle>
          <a:p>
            <a:pPr>
              <a:defRPr/>
            </a:pPr>
            <a:fld id="{88D10E55-277C-402F-A06E-2A6AC919EA9E}" type="slidenum">
              <a:rPr lang="et-EE" altLang="fr-FR"/>
              <a:pPr>
                <a:defRPr/>
              </a:pPr>
              <a:t>‹N°›</a:t>
            </a:fld>
            <a:endParaRPr lang="et-EE" altLang="fr-FR"/>
          </a:p>
        </p:txBody>
      </p:sp>
    </p:spTree>
    <p:extLst>
      <p:ext uri="{BB962C8B-B14F-4D97-AF65-F5344CB8AC3E}">
        <p14:creationId xmlns:p14="http://schemas.microsoft.com/office/powerpoint/2010/main" val="31890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702" y="3308581"/>
            <a:ext cx="1002131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700" y="4777381"/>
            <a:ext cx="10021321" cy="860400"/>
          </a:xfrm>
        </p:spPr>
        <p:txBody>
          <a:bodyPr anchor="t">
            <a:normAutofit/>
          </a:bodyPr>
          <a:lstStyle>
            <a:lvl1pPr marL="0" indent="0" algn="r">
              <a:buNone/>
              <a:defRPr sz="20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CADD1464-C0BB-4123-8AA1-8423790CBCC3}" type="datetimeFigureOut">
              <a:rPr lang="et-EE"/>
              <a:pPr>
                <a:defRPr/>
              </a:pPr>
              <a:t>24.09.2019</a:t>
            </a:fld>
            <a:endParaRPr lang="et-EE"/>
          </a:p>
        </p:txBody>
      </p:sp>
      <p:sp>
        <p:nvSpPr>
          <p:cNvPr id="5"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1828643B-2220-4AFF-8379-2A751D0040F6}" type="slidenum">
              <a:rPr lang="et-EE" altLang="fr-FR"/>
              <a:pPr>
                <a:defRPr/>
              </a:pPr>
              <a:t>‹N°›</a:t>
            </a:fld>
            <a:endParaRPr lang="et-EE" altLang="fr-FR"/>
          </a:p>
        </p:txBody>
      </p:sp>
    </p:spTree>
    <p:extLst>
      <p:ext uri="{BB962C8B-B14F-4D97-AF65-F5344CB8AC3E}">
        <p14:creationId xmlns:p14="http://schemas.microsoft.com/office/powerpoint/2010/main" val="3448791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2BB284A2-2734-904B-B5D1-602B12496C2D}"/>
              </a:ext>
            </a:extLst>
          </p:cNvPr>
          <p:cNvSpPr txBox="1"/>
          <p:nvPr/>
        </p:nvSpPr>
        <p:spPr>
          <a:xfrm>
            <a:off x="1293284"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14">
            <a:extLst>
              <a:ext uri="{FF2B5EF4-FFF2-40B4-BE49-F238E27FC236}">
                <a16:creationId xmlns:a16="http://schemas.microsoft.com/office/drawing/2014/main" id="{69F8330C-4362-1D41-862F-B1DC64A23F3C}"/>
              </a:ext>
            </a:extLst>
          </p:cNvPr>
          <p:cNvSpPr txBox="1"/>
          <p:nvPr/>
        </p:nvSpPr>
        <p:spPr>
          <a:xfrm>
            <a:off x="10896601"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902322" y="685802"/>
            <a:ext cx="9298820" cy="2743199"/>
          </a:xfrm>
        </p:spPr>
        <p:txBody>
          <a:bodyP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701" y="3886200"/>
            <a:ext cx="10021321"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fr-FR"/>
              <a:t>Cliquez pour modifier les styles du texte du masque</a:t>
            </a:r>
          </a:p>
        </p:txBody>
      </p:sp>
      <p:sp>
        <p:nvSpPr>
          <p:cNvPr id="3" name="Text Placeholder 2"/>
          <p:cNvSpPr>
            <a:spLocks noGrp="1"/>
          </p:cNvSpPr>
          <p:nvPr>
            <p:ph type="body" idx="1"/>
          </p:nvPr>
        </p:nvSpPr>
        <p:spPr>
          <a:xfrm>
            <a:off x="1484700" y="4775200"/>
            <a:ext cx="10021321" cy="1016000"/>
          </a:xfrm>
        </p:spPr>
        <p:txBody>
          <a:bodyPr anchor="t">
            <a:normAutofit/>
          </a:bodyPr>
          <a:lstStyle>
            <a:lvl1pPr marL="0" indent="0" algn="r">
              <a:buNone/>
              <a:defRPr sz="18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7" name="Date Placeholder 3">
            <a:extLst>
              <a:ext uri="{FF2B5EF4-FFF2-40B4-BE49-F238E27FC236}">
                <a16:creationId xmlns:a16="http://schemas.microsoft.com/office/drawing/2014/main" id="{3B26C623-F0CC-5540-BDC2-9501BDC0376E}"/>
              </a:ext>
            </a:extLst>
          </p:cNvPr>
          <p:cNvSpPr>
            <a:spLocks noGrp="1"/>
          </p:cNvSpPr>
          <p:nvPr>
            <p:ph type="dt" sz="half" idx="14"/>
          </p:nvPr>
        </p:nvSpPr>
        <p:spPr/>
        <p:txBody>
          <a:bodyPr/>
          <a:lstStyle>
            <a:lvl1pPr>
              <a:defRPr/>
            </a:lvl1pPr>
          </a:lstStyle>
          <a:p>
            <a:pPr>
              <a:defRPr/>
            </a:pPr>
            <a:fld id="{F685DE4D-26C6-428C-9277-E0301F535AAC}" type="datetimeFigureOut">
              <a:rPr lang="et-EE"/>
              <a:pPr>
                <a:defRPr/>
              </a:pPr>
              <a:t>24.09.2019</a:t>
            </a:fld>
            <a:endParaRPr lang="et-EE"/>
          </a:p>
        </p:txBody>
      </p:sp>
      <p:sp>
        <p:nvSpPr>
          <p:cNvPr id="8" name="Footer Placeholder 4">
            <a:extLst>
              <a:ext uri="{FF2B5EF4-FFF2-40B4-BE49-F238E27FC236}">
                <a16:creationId xmlns:a16="http://schemas.microsoft.com/office/drawing/2014/main" id="{A0C52806-B430-D84B-88AE-05EEA771B200}"/>
              </a:ext>
            </a:extLst>
          </p:cNvPr>
          <p:cNvSpPr>
            <a:spLocks noGrp="1"/>
          </p:cNvSpPr>
          <p:nvPr>
            <p:ph type="ftr" sz="quarter" idx="15"/>
          </p:nvPr>
        </p:nvSpPr>
        <p:spPr/>
        <p:txBody>
          <a:bodyPr/>
          <a:lstStyle>
            <a:lvl1pPr>
              <a:defRPr/>
            </a:lvl1pPr>
          </a:lstStyle>
          <a:p>
            <a:pPr>
              <a:defRPr/>
            </a:pPr>
            <a:endParaRPr lang="et-EE"/>
          </a:p>
        </p:txBody>
      </p:sp>
      <p:sp>
        <p:nvSpPr>
          <p:cNvPr id="9" name="Slide Number Placeholder 5">
            <a:extLst>
              <a:ext uri="{FF2B5EF4-FFF2-40B4-BE49-F238E27FC236}">
                <a16:creationId xmlns:a16="http://schemas.microsoft.com/office/drawing/2014/main" id="{0137347B-29D5-4947-9419-69572EEFF227}"/>
              </a:ext>
            </a:extLst>
          </p:cNvPr>
          <p:cNvSpPr>
            <a:spLocks noGrp="1"/>
          </p:cNvSpPr>
          <p:nvPr>
            <p:ph type="sldNum" sz="quarter" idx="16"/>
          </p:nvPr>
        </p:nvSpPr>
        <p:spPr/>
        <p:txBody>
          <a:bodyPr/>
          <a:lstStyle>
            <a:lvl1pPr>
              <a:defRPr/>
            </a:lvl1pPr>
          </a:lstStyle>
          <a:p>
            <a:pPr>
              <a:defRPr/>
            </a:pPr>
            <a:fld id="{781C0A6A-2797-4EC2-BF8F-B569CDD3E9D3}" type="slidenum">
              <a:rPr lang="et-EE" altLang="fr-FR"/>
              <a:pPr>
                <a:defRPr/>
              </a:pPr>
              <a:t>‹N°›</a:t>
            </a:fld>
            <a:endParaRPr lang="et-EE" altLang="fr-FR"/>
          </a:p>
        </p:txBody>
      </p:sp>
    </p:spTree>
    <p:extLst>
      <p:ext uri="{BB962C8B-B14F-4D97-AF65-F5344CB8AC3E}">
        <p14:creationId xmlns:p14="http://schemas.microsoft.com/office/powerpoint/2010/main" val="2134232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703" y="685802"/>
            <a:ext cx="10021321" cy="2727325"/>
          </a:xfrm>
        </p:spPr>
        <p:txBody>
          <a:bodyPr rtlCol="0">
            <a:normAutofit/>
          </a:bodyPr>
          <a:lstStyle>
            <a:lvl1pPr>
              <a:defRPr lang="en-US" b="0" dirty="0"/>
            </a:lvl1pPr>
          </a:lstStyle>
          <a:p>
            <a:pPr lvl="0"/>
            <a:r>
              <a:rPr lang="fr-FR"/>
              <a:t>Modifiez le style du titre</a:t>
            </a:r>
            <a:endParaRPr lang="en-US" dirty="0"/>
          </a:p>
        </p:txBody>
      </p:sp>
      <p:sp>
        <p:nvSpPr>
          <p:cNvPr id="10" name="Text Placeholder 9"/>
          <p:cNvSpPr>
            <a:spLocks noGrp="1"/>
          </p:cNvSpPr>
          <p:nvPr>
            <p:ph type="body" sz="quarter" idx="13"/>
          </p:nvPr>
        </p:nvSpPr>
        <p:spPr>
          <a:xfrm>
            <a:off x="1484700" y="3505200"/>
            <a:ext cx="10021323" cy="838200"/>
          </a:xfrm>
        </p:spPr>
        <p:txBody>
          <a:bodyPr rtlCol="0" anchor="b">
            <a:normAutofit/>
          </a:bodyPr>
          <a:lstStyle>
            <a:lvl1pPr>
              <a:buNone/>
              <a:defRPr lang="en-US" sz="2800" b="0" cap="none" dirty="0">
                <a:ln w="3175" cmpd="sng">
                  <a:noFill/>
                </a:ln>
                <a:solidFill>
                  <a:schemeClr val="tx1"/>
                </a:solidFill>
                <a:effectLst/>
              </a:defRPr>
            </a:lvl1pPr>
          </a:lstStyle>
          <a:p>
            <a:pPr lvl="0"/>
            <a:r>
              <a:rPr lang="fr-FR"/>
              <a:t>Cliquez pour modifier les styles du texte du masque</a:t>
            </a:r>
          </a:p>
        </p:txBody>
      </p:sp>
      <p:sp>
        <p:nvSpPr>
          <p:cNvPr id="3" name="Text Placeholder 2"/>
          <p:cNvSpPr>
            <a:spLocks noGrp="1"/>
          </p:cNvSpPr>
          <p:nvPr>
            <p:ph type="body" idx="1"/>
          </p:nvPr>
        </p:nvSpPr>
        <p:spPr>
          <a:xfrm>
            <a:off x="1484700" y="4343400"/>
            <a:ext cx="10021323" cy="1447800"/>
          </a:xfrm>
        </p:spPr>
        <p:txBody>
          <a:bodyPr anchor="t">
            <a:normAutofit/>
          </a:bodyPr>
          <a:lstStyle>
            <a:lvl1pPr marL="0" indent="0" algn="l">
              <a:buNone/>
              <a:defRPr sz="1800">
                <a:solidFill>
                  <a:schemeClr val="tx1"/>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5" name="Date Placeholder 3">
            <a:extLst>
              <a:ext uri="{FF2B5EF4-FFF2-40B4-BE49-F238E27FC236}">
                <a16:creationId xmlns:a16="http://schemas.microsoft.com/office/drawing/2014/main" id="{13C4879A-7BF1-49AE-ABFA-782478B5F861}"/>
              </a:ext>
            </a:extLst>
          </p:cNvPr>
          <p:cNvSpPr>
            <a:spLocks noGrp="1"/>
          </p:cNvSpPr>
          <p:nvPr>
            <p:ph type="dt" sz="half" idx="14"/>
          </p:nvPr>
        </p:nvSpPr>
        <p:spPr/>
        <p:txBody>
          <a:bodyPr/>
          <a:lstStyle>
            <a:lvl1pPr>
              <a:defRPr/>
            </a:lvl1pPr>
          </a:lstStyle>
          <a:p>
            <a:pPr>
              <a:defRPr/>
            </a:pPr>
            <a:fld id="{CA946D3E-ADAD-4914-8138-5ED6EFA6845C}" type="datetimeFigureOut">
              <a:rPr lang="et-EE"/>
              <a:pPr>
                <a:defRPr/>
              </a:pPr>
              <a:t>24.09.2019</a:t>
            </a:fld>
            <a:endParaRPr lang="et-EE"/>
          </a:p>
        </p:txBody>
      </p:sp>
      <p:sp>
        <p:nvSpPr>
          <p:cNvPr id="6" name="Footer Placeholder 4">
            <a:extLst>
              <a:ext uri="{FF2B5EF4-FFF2-40B4-BE49-F238E27FC236}">
                <a16:creationId xmlns:a16="http://schemas.microsoft.com/office/drawing/2014/main" id="{0D5B84F4-27D8-40C2-AFEA-04F857E70849}"/>
              </a:ext>
            </a:extLst>
          </p:cNvPr>
          <p:cNvSpPr>
            <a:spLocks noGrp="1"/>
          </p:cNvSpPr>
          <p:nvPr>
            <p:ph type="ftr" sz="quarter" idx="15"/>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id="{0BF5AD7E-5C9F-45A5-981E-E90DE556D4E1}"/>
              </a:ext>
            </a:extLst>
          </p:cNvPr>
          <p:cNvSpPr>
            <a:spLocks noGrp="1"/>
          </p:cNvSpPr>
          <p:nvPr>
            <p:ph type="sldNum" sz="quarter" idx="16"/>
          </p:nvPr>
        </p:nvSpPr>
        <p:spPr/>
        <p:txBody>
          <a:bodyPr/>
          <a:lstStyle>
            <a:lvl1pPr>
              <a:defRPr/>
            </a:lvl1pPr>
          </a:lstStyle>
          <a:p>
            <a:pPr>
              <a:defRPr/>
            </a:pPr>
            <a:fld id="{2E664FF6-9339-436B-83CD-8C9F9E6EE4D7}" type="slidenum">
              <a:rPr lang="et-EE" altLang="fr-FR"/>
              <a:pPr>
                <a:defRPr/>
              </a:pPr>
              <a:t>‹N°›</a:t>
            </a:fld>
            <a:endParaRPr lang="et-EE" altLang="fr-FR"/>
          </a:p>
        </p:txBody>
      </p:sp>
    </p:spTree>
    <p:extLst>
      <p:ext uri="{BB962C8B-B14F-4D97-AF65-F5344CB8AC3E}">
        <p14:creationId xmlns:p14="http://schemas.microsoft.com/office/powerpoint/2010/main" val="3619048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FC71F9DB-833E-4B56-8A32-3B827C9BE3CF}" type="datetimeFigureOut">
              <a:rPr lang="et-EE"/>
              <a:pPr>
                <a:defRPr/>
              </a:pPr>
              <a:t>24.09.2019</a:t>
            </a:fld>
            <a:endParaRPr lang="et-EE"/>
          </a:p>
        </p:txBody>
      </p:sp>
      <p:sp>
        <p:nvSpPr>
          <p:cNvPr id="5"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CCD0B47C-A2E4-4822-820D-6ABE6359151D}" type="slidenum">
              <a:rPr lang="et-EE" altLang="fr-FR"/>
              <a:pPr>
                <a:defRPr/>
              </a:pPr>
              <a:t>‹N°›</a:t>
            </a:fld>
            <a:endParaRPr lang="et-EE" altLang="fr-FR"/>
          </a:p>
        </p:txBody>
      </p:sp>
    </p:spTree>
    <p:extLst>
      <p:ext uri="{BB962C8B-B14F-4D97-AF65-F5344CB8AC3E}">
        <p14:creationId xmlns:p14="http://schemas.microsoft.com/office/powerpoint/2010/main" val="1785648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0"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13C4879A-7BF1-49AE-ABFA-782478B5F861}"/>
              </a:ext>
            </a:extLst>
          </p:cNvPr>
          <p:cNvSpPr>
            <a:spLocks noGrp="1"/>
          </p:cNvSpPr>
          <p:nvPr>
            <p:ph type="dt" sz="half" idx="10"/>
          </p:nvPr>
        </p:nvSpPr>
        <p:spPr/>
        <p:txBody>
          <a:bodyPr/>
          <a:lstStyle>
            <a:lvl1pPr>
              <a:defRPr/>
            </a:lvl1pPr>
          </a:lstStyle>
          <a:p>
            <a:pPr>
              <a:defRPr/>
            </a:pPr>
            <a:fld id="{76E7903F-6B88-4A33-9A50-357BE1B30944}" type="datetimeFigureOut">
              <a:rPr lang="et-EE"/>
              <a:pPr>
                <a:defRPr/>
              </a:pPr>
              <a:t>24.09.2019</a:t>
            </a:fld>
            <a:endParaRPr lang="et-EE"/>
          </a:p>
        </p:txBody>
      </p:sp>
      <p:sp>
        <p:nvSpPr>
          <p:cNvPr id="5" name="Footer Placeholder 4">
            <a:extLst>
              <a:ext uri="{FF2B5EF4-FFF2-40B4-BE49-F238E27FC236}">
                <a16:creationId xmlns:a16="http://schemas.microsoft.com/office/drawing/2014/main" id="{0D5B84F4-27D8-40C2-AFEA-04F857E70849}"/>
              </a:ext>
            </a:extLst>
          </p:cNvPr>
          <p:cNvSpPr>
            <a:spLocks noGrp="1"/>
          </p:cNvSpPr>
          <p:nvPr>
            <p:ph type="ftr" sz="quarter" idx="11"/>
          </p:nvPr>
        </p:nvSpPr>
        <p:spPr/>
        <p:txBody>
          <a:bodyPr/>
          <a:lstStyle>
            <a:lvl1pPr>
              <a:defRPr/>
            </a:lvl1pPr>
          </a:lstStyle>
          <a:p>
            <a:pPr>
              <a:defRPr/>
            </a:pPr>
            <a:endParaRPr lang="et-EE"/>
          </a:p>
        </p:txBody>
      </p:sp>
      <p:sp>
        <p:nvSpPr>
          <p:cNvPr id="6" name="Slide Number Placeholder 5">
            <a:extLst>
              <a:ext uri="{FF2B5EF4-FFF2-40B4-BE49-F238E27FC236}">
                <a16:creationId xmlns:a16="http://schemas.microsoft.com/office/drawing/2014/main" id="{0BF5AD7E-5C9F-45A5-981E-E90DE556D4E1}"/>
              </a:ext>
            </a:extLst>
          </p:cNvPr>
          <p:cNvSpPr>
            <a:spLocks noGrp="1"/>
          </p:cNvSpPr>
          <p:nvPr>
            <p:ph type="sldNum" sz="quarter" idx="12"/>
          </p:nvPr>
        </p:nvSpPr>
        <p:spPr/>
        <p:txBody>
          <a:bodyPr/>
          <a:lstStyle>
            <a:lvl1pPr>
              <a:defRPr/>
            </a:lvl1pPr>
          </a:lstStyle>
          <a:p>
            <a:pPr>
              <a:defRPr/>
            </a:pPr>
            <a:fld id="{7694400E-935D-4394-8952-22A94961CFB7}" type="slidenum">
              <a:rPr lang="et-EE" altLang="fr-FR"/>
              <a:pPr>
                <a:defRPr/>
              </a:pPr>
              <a:t>‹N°›</a:t>
            </a:fld>
            <a:endParaRPr lang="et-EE" altLang="fr-FR"/>
          </a:p>
        </p:txBody>
      </p:sp>
    </p:spTree>
    <p:extLst>
      <p:ext uri="{BB962C8B-B14F-4D97-AF65-F5344CB8AC3E}">
        <p14:creationId xmlns:p14="http://schemas.microsoft.com/office/powerpoint/2010/main" val="192994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3" y="2667000"/>
            <a:ext cx="4895054"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1"/>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80" y="2658533"/>
            <a:ext cx="4607188"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2"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8" y="2667000"/>
            <a:ext cx="4622537" cy="576262"/>
          </a:xfrm>
        </p:spPr>
        <p:txBody>
          <a:bodyPr anchor="b">
            <a:noAutofit/>
          </a:bodyPr>
          <a:lstStyle>
            <a:lvl1pPr marL="0" indent="0">
              <a:buNone/>
              <a:defRPr sz="2800" b="0">
                <a:solidFill>
                  <a:schemeClr val="accent1">
                    <a:lumMod val="75000"/>
                  </a:schemeClr>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2"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5"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4" y="2971800"/>
            <a:ext cx="3549122" cy="1828800"/>
          </a:xfrm>
        </p:spPr>
        <p:txBody>
          <a:bodyPr>
            <a:normAutofit/>
          </a:bodyPr>
          <a:lstStyle>
            <a:lvl1pPr marL="0" indent="0" algn="ctr">
              <a:buNone/>
              <a:defRPr sz="16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3"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4" y="1"/>
            <a:ext cx="2436812"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1"/>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1" y="2667000"/>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6"/>
            <a:ext cx="114300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9/24/2019</a:t>
            </a:fld>
            <a:endParaRPr lang="en-US" dirty="0"/>
          </a:p>
        </p:txBody>
      </p:sp>
      <p:sp>
        <p:nvSpPr>
          <p:cNvPr id="5" name="Footer Placeholder 4"/>
          <p:cNvSpPr>
            <a:spLocks noGrp="1"/>
          </p:cNvSpPr>
          <p:nvPr>
            <p:ph type="ftr" sz="quarter" idx="3"/>
          </p:nvPr>
        </p:nvSpPr>
        <p:spPr>
          <a:xfrm>
            <a:off x="2572279" y="5883276"/>
            <a:ext cx="7084178"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9" y="5883276"/>
            <a:ext cx="551166"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6"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3" indent="-285753" algn="l" defTabSz="457206"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60" indent="-285753" algn="l" defTabSz="457206"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65" indent="-285753" algn="l" defTabSz="457206"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69" indent="-171452" algn="l" defTabSz="457206"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75" indent="-171452"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32"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37"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43"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48"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6" rtl="0" eaLnBrk="1" latinLnBrk="0" hangingPunct="1">
        <a:defRPr sz="1800" kern="1200">
          <a:solidFill>
            <a:schemeClr val="tx1"/>
          </a:solidFill>
          <a:latin typeface="+mn-lt"/>
          <a:ea typeface="+mn-ea"/>
          <a:cs typeface="+mn-cs"/>
        </a:defRPr>
      </a:lvl1pPr>
      <a:lvl2pPr marL="457206" algn="l" defTabSz="457206" rtl="0" eaLnBrk="1" latinLnBrk="0" hangingPunct="1">
        <a:defRPr sz="1800" kern="1200">
          <a:solidFill>
            <a:schemeClr val="tx1"/>
          </a:solidFill>
          <a:latin typeface="+mn-lt"/>
          <a:ea typeface="+mn-ea"/>
          <a:cs typeface="+mn-cs"/>
        </a:defRPr>
      </a:lvl2pPr>
      <a:lvl3pPr marL="914411" algn="l" defTabSz="457206" rtl="0" eaLnBrk="1" latinLnBrk="0" hangingPunct="1">
        <a:defRPr sz="1800" kern="1200">
          <a:solidFill>
            <a:schemeClr val="tx1"/>
          </a:solidFill>
          <a:latin typeface="+mn-lt"/>
          <a:ea typeface="+mn-ea"/>
          <a:cs typeface="+mn-cs"/>
        </a:defRPr>
      </a:lvl3pPr>
      <a:lvl4pPr marL="1371617" algn="l" defTabSz="457206" rtl="0" eaLnBrk="1" latinLnBrk="0" hangingPunct="1">
        <a:defRPr sz="1800" kern="1200">
          <a:solidFill>
            <a:schemeClr val="tx1"/>
          </a:solidFill>
          <a:latin typeface="+mn-lt"/>
          <a:ea typeface="+mn-ea"/>
          <a:cs typeface="+mn-cs"/>
        </a:defRPr>
      </a:lvl4pPr>
      <a:lvl5pPr marL="1828823" algn="l" defTabSz="457206" rtl="0" eaLnBrk="1" latinLnBrk="0" hangingPunct="1">
        <a:defRPr sz="1800" kern="1200">
          <a:solidFill>
            <a:schemeClr val="tx1"/>
          </a:solidFill>
          <a:latin typeface="+mn-lt"/>
          <a:ea typeface="+mn-ea"/>
          <a:cs typeface="+mn-cs"/>
        </a:defRPr>
      </a:lvl5pPr>
      <a:lvl6pPr marL="2286029" algn="l" defTabSz="457206" rtl="0" eaLnBrk="1" latinLnBrk="0" hangingPunct="1">
        <a:defRPr sz="1800" kern="1200">
          <a:solidFill>
            <a:schemeClr val="tx1"/>
          </a:solidFill>
          <a:latin typeface="+mn-lt"/>
          <a:ea typeface="+mn-ea"/>
          <a:cs typeface="+mn-cs"/>
        </a:defRPr>
      </a:lvl6pPr>
      <a:lvl7pPr marL="2743234" algn="l" defTabSz="457206" rtl="0" eaLnBrk="1" latinLnBrk="0" hangingPunct="1">
        <a:defRPr sz="1800" kern="1200">
          <a:solidFill>
            <a:schemeClr val="tx1"/>
          </a:solidFill>
          <a:latin typeface="+mn-lt"/>
          <a:ea typeface="+mn-ea"/>
          <a:cs typeface="+mn-cs"/>
        </a:defRPr>
      </a:lvl7pPr>
      <a:lvl8pPr marL="3200440" algn="l" defTabSz="457206" rtl="0" eaLnBrk="1" latinLnBrk="0" hangingPunct="1">
        <a:defRPr sz="1800" kern="1200">
          <a:solidFill>
            <a:schemeClr val="tx1"/>
          </a:solidFill>
          <a:latin typeface="+mn-lt"/>
          <a:ea typeface="+mn-ea"/>
          <a:cs typeface="+mn-cs"/>
        </a:defRPr>
      </a:lvl8pPr>
      <a:lvl9pPr marL="3657646" algn="l" defTabSz="4572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p:cNvGrpSpPr>
            <a:grpSpLocks/>
          </p:cNvGrpSpPr>
          <p:nvPr/>
        </p:nvGrpSpPr>
        <p:grpSpPr bwMode="auto">
          <a:xfrm>
            <a:off x="0" y="0"/>
            <a:ext cx="2842684" cy="6858000"/>
            <a:chOff x="0" y="0"/>
            <a:chExt cx="2132013" cy="6858001"/>
          </a:xfrm>
        </p:grpSpPr>
        <p:sp>
          <p:nvSpPr>
            <p:cNvPr id="1032" name="Freeform 6"/>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7">
              <a:extLst>
                <a:ext uri="{FF2B5EF4-FFF2-40B4-BE49-F238E27FC236}">
                  <a16:creationId xmlns:a16="http://schemas.microsoft.com/office/drawing/2014/main" id="{B941120B-3FAF-48EE-A454-7F5C240F8C93}"/>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F6E7F9F2-33F4-4C93-A8C9-19C55ADAE2CA}"/>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5CF1422D-E312-4BF0-B7C8-B95E71321252}"/>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0CB72F-F3A3-429B-A9C0-EE730C7538F9}"/>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78ACEB58-5CA0-49AA-A4CF-F5BA35B6583E}"/>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p:cNvSpPr>
            <a:spLocks noGrp="1" noChangeArrowheads="1"/>
          </p:cNvSpPr>
          <p:nvPr>
            <p:ph type="title"/>
          </p:nvPr>
        </p:nvSpPr>
        <p:spPr bwMode="auto">
          <a:xfrm>
            <a:off x="1310220" y="457200"/>
            <a:ext cx="102721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en-US" altLang="fr-FR"/>
          </a:p>
        </p:txBody>
      </p:sp>
      <p:sp>
        <p:nvSpPr>
          <p:cNvPr id="1028" name="Text Placeholder 2"/>
          <p:cNvSpPr>
            <a:spLocks noGrp="1" noChangeArrowheads="1"/>
          </p:cNvSpPr>
          <p:nvPr>
            <p:ph type="body" idx="1"/>
          </p:nvPr>
        </p:nvSpPr>
        <p:spPr bwMode="auto">
          <a:xfrm>
            <a:off x="1310220" y="2667002"/>
            <a:ext cx="1027218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13C4879A-7BF1-49AE-ABFA-782478B5F861}"/>
              </a:ext>
            </a:extLst>
          </p:cNvPr>
          <p:cNvSpPr>
            <a:spLocks noGrp="1"/>
          </p:cNvSpPr>
          <p:nvPr>
            <p:ph type="dt" sz="half" idx="2"/>
          </p:nvPr>
        </p:nvSpPr>
        <p:spPr>
          <a:xfrm>
            <a:off x="9810750" y="6116640"/>
            <a:ext cx="1145116"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AEF38FD1-2FAE-46F1-85C4-0AAEDB0309D6}" type="datetimeFigureOut">
              <a:rPr lang="et-EE"/>
              <a:pPr>
                <a:defRPr/>
              </a:pPr>
              <a:t>24.09.2019</a:t>
            </a:fld>
            <a:endParaRPr lang="et-EE"/>
          </a:p>
        </p:txBody>
      </p:sp>
      <p:sp>
        <p:nvSpPr>
          <p:cNvPr id="5" name="Footer Placeholder 4">
            <a:extLst>
              <a:ext uri="{FF2B5EF4-FFF2-40B4-BE49-F238E27FC236}">
                <a16:creationId xmlns:a16="http://schemas.microsoft.com/office/drawing/2014/main" id="{0D5B84F4-27D8-40C2-AFEA-04F857E70849}"/>
              </a:ext>
            </a:extLst>
          </p:cNvPr>
          <p:cNvSpPr>
            <a:spLocks noGrp="1"/>
          </p:cNvSpPr>
          <p:nvPr>
            <p:ph type="ftr" sz="quarter" idx="3"/>
          </p:nvPr>
        </p:nvSpPr>
        <p:spPr>
          <a:xfrm>
            <a:off x="2650067" y="6116640"/>
            <a:ext cx="7084484"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t-EE"/>
          </a:p>
        </p:txBody>
      </p:sp>
      <p:sp>
        <p:nvSpPr>
          <p:cNvPr id="6" name="Slide Number Placeholder 5">
            <a:extLst>
              <a:ext uri="{FF2B5EF4-FFF2-40B4-BE49-F238E27FC236}">
                <a16:creationId xmlns:a16="http://schemas.microsoft.com/office/drawing/2014/main" id="{0BF5AD7E-5C9F-45A5-981E-E90DE556D4E1}"/>
              </a:ext>
            </a:extLst>
          </p:cNvPr>
          <p:cNvSpPr>
            <a:spLocks noGrp="1"/>
          </p:cNvSpPr>
          <p:nvPr>
            <p:ph type="sldNum" sz="quarter" idx="4"/>
          </p:nvPr>
        </p:nvSpPr>
        <p:spPr>
          <a:xfrm>
            <a:off x="11032068" y="6116640"/>
            <a:ext cx="550332"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9399E1FA-C8A1-4AEF-A0FC-26D55DFD0827}" type="slidenum">
              <a:rPr lang="et-EE" altLang="fr-FR"/>
              <a:pPr>
                <a:defRPr/>
              </a:pPr>
              <a:t>‹N°›</a:t>
            </a:fld>
            <a:endParaRPr lang="et-EE" altLang="fr-FR"/>
          </a:p>
        </p:txBody>
      </p:sp>
    </p:spTree>
    <p:extLst>
      <p:ext uri="{BB962C8B-B14F-4D97-AF65-F5344CB8AC3E}">
        <p14:creationId xmlns:p14="http://schemas.microsoft.com/office/powerpoint/2010/main" val="41473777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6"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6" rtl="0" eaLnBrk="0" fontAlgn="base" hangingPunct="0">
        <a:spcBef>
          <a:spcPct val="0"/>
        </a:spcBef>
        <a:spcAft>
          <a:spcPct val="0"/>
        </a:spcAft>
        <a:defRPr sz="4000">
          <a:solidFill>
            <a:schemeClr val="tx1"/>
          </a:solidFill>
          <a:latin typeface="Corbel" panose="020B0503020204020204" pitchFamily="34" charset="0"/>
        </a:defRPr>
      </a:lvl2pPr>
      <a:lvl3pPr algn="ctr" defTabSz="457206" rtl="0" eaLnBrk="0" fontAlgn="base" hangingPunct="0">
        <a:spcBef>
          <a:spcPct val="0"/>
        </a:spcBef>
        <a:spcAft>
          <a:spcPct val="0"/>
        </a:spcAft>
        <a:defRPr sz="4000">
          <a:solidFill>
            <a:schemeClr val="tx1"/>
          </a:solidFill>
          <a:latin typeface="Corbel" panose="020B0503020204020204" pitchFamily="34" charset="0"/>
        </a:defRPr>
      </a:lvl3pPr>
      <a:lvl4pPr algn="ctr" defTabSz="457206" rtl="0" eaLnBrk="0" fontAlgn="base" hangingPunct="0">
        <a:spcBef>
          <a:spcPct val="0"/>
        </a:spcBef>
        <a:spcAft>
          <a:spcPct val="0"/>
        </a:spcAft>
        <a:defRPr sz="4000">
          <a:solidFill>
            <a:schemeClr val="tx1"/>
          </a:solidFill>
          <a:latin typeface="Corbel" panose="020B0503020204020204" pitchFamily="34" charset="0"/>
        </a:defRPr>
      </a:lvl4pPr>
      <a:lvl5pPr algn="ctr" defTabSz="457206"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3" indent="-285753" algn="l" defTabSz="457206" rtl="0" eaLnBrk="0" fontAlgn="base" hangingPunct="0">
        <a:spcBef>
          <a:spcPct val="20000"/>
        </a:spcBef>
        <a:spcAft>
          <a:spcPts val="600"/>
        </a:spcAft>
        <a:buClr>
          <a:srgbClr val="1287C3"/>
        </a:buClr>
        <a:buSzPct val="145000"/>
        <a:buFont typeface="Arial" panose="020B0604020202020204" pitchFamily="34" charset="0"/>
        <a:buChar char="•"/>
        <a:defRPr sz="2400" kern="1200">
          <a:solidFill>
            <a:schemeClr val="tx1"/>
          </a:solidFill>
          <a:latin typeface="+mn-lt"/>
          <a:ea typeface="+mn-ea"/>
          <a:cs typeface="+mn-cs"/>
        </a:defRPr>
      </a:lvl1pPr>
      <a:lvl2pPr marL="742960" indent="-285753" algn="l" defTabSz="457206" rtl="0" eaLnBrk="0" fontAlgn="base" hangingPunct="0">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65" indent="-285753" algn="l" defTabSz="457206" rtl="0" eaLnBrk="0" fontAlgn="base" hangingPunct="0">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69" indent="-171452" algn="l" defTabSz="457206" rtl="0" eaLnBrk="0" fontAlgn="base" hangingPunct="0">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75" indent="-171452" algn="l" defTabSz="457206" rtl="0" eaLnBrk="0" fontAlgn="base" hangingPunct="0">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32"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37"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43"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48" indent="-228603" algn="l" defTabSz="457206"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6" rtl="0" eaLnBrk="1" latinLnBrk="0" hangingPunct="1">
        <a:defRPr sz="1800" kern="1200">
          <a:solidFill>
            <a:schemeClr val="tx1"/>
          </a:solidFill>
          <a:latin typeface="+mn-lt"/>
          <a:ea typeface="+mn-ea"/>
          <a:cs typeface="+mn-cs"/>
        </a:defRPr>
      </a:lvl1pPr>
      <a:lvl2pPr marL="457206" algn="l" defTabSz="457206" rtl="0" eaLnBrk="1" latinLnBrk="0" hangingPunct="1">
        <a:defRPr sz="1800" kern="1200">
          <a:solidFill>
            <a:schemeClr val="tx1"/>
          </a:solidFill>
          <a:latin typeface="+mn-lt"/>
          <a:ea typeface="+mn-ea"/>
          <a:cs typeface="+mn-cs"/>
        </a:defRPr>
      </a:lvl2pPr>
      <a:lvl3pPr marL="914411" algn="l" defTabSz="457206" rtl="0" eaLnBrk="1" latinLnBrk="0" hangingPunct="1">
        <a:defRPr sz="1800" kern="1200">
          <a:solidFill>
            <a:schemeClr val="tx1"/>
          </a:solidFill>
          <a:latin typeface="+mn-lt"/>
          <a:ea typeface="+mn-ea"/>
          <a:cs typeface="+mn-cs"/>
        </a:defRPr>
      </a:lvl3pPr>
      <a:lvl4pPr marL="1371617" algn="l" defTabSz="457206" rtl="0" eaLnBrk="1" latinLnBrk="0" hangingPunct="1">
        <a:defRPr sz="1800" kern="1200">
          <a:solidFill>
            <a:schemeClr val="tx1"/>
          </a:solidFill>
          <a:latin typeface="+mn-lt"/>
          <a:ea typeface="+mn-ea"/>
          <a:cs typeface="+mn-cs"/>
        </a:defRPr>
      </a:lvl4pPr>
      <a:lvl5pPr marL="1828823" algn="l" defTabSz="457206" rtl="0" eaLnBrk="1" latinLnBrk="0" hangingPunct="1">
        <a:defRPr sz="1800" kern="1200">
          <a:solidFill>
            <a:schemeClr val="tx1"/>
          </a:solidFill>
          <a:latin typeface="+mn-lt"/>
          <a:ea typeface="+mn-ea"/>
          <a:cs typeface="+mn-cs"/>
        </a:defRPr>
      </a:lvl5pPr>
      <a:lvl6pPr marL="2286029" algn="l" defTabSz="457206" rtl="0" eaLnBrk="1" latinLnBrk="0" hangingPunct="1">
        <a:defRPr sz="1800" kern="1200">
          <a:solidFill>
            <a:schemeClr val="tx1"/>
          </a:solidFill>
          <a:latin typeface="+mn-lt"/>
          <a:ea typeface="+mn-ea"/>
          <a:cs typeface="+mn-cs"/>
        </a:defRPr>
      </a:lvl6pPr>
      <a:lvl7pPr marL="2743234" algn="l" defTabSz="457206" rtl="0" eaLnBrk="1" latinLnBrk="0" hangingPunct="1">
        <a:defRPr sz="1800" kern="1200">
          <a:solidFill>
            <a:schemeClr val="tx1"/>
          </a:solidFill>
          <a:latin typeface="+mn-lt"/>
          <a:ea typeface="+mn-ea"/>
          <a:cs typeface="+mn-cs"/>
        </a:defRPr>
      </a:lvl7pPr>
      <a:lvl8pPr marL="3200440" algn="l" defTabSz="457206" rtl="0" eaLnBrk="1" latinLnBrk="0" hangingPunct="1">
        <a:defRPr sz="1800" kern="1200">
          <a:solidFill>
            <a:schemeClr val="tx1"/>
          </a:solidFill>
          <a:latin typeface="+mn-lt"/>
          <a:ea typeface="+mn-ea"/>
          <a:cs typeface="+mn-cs"/>
        </a:defRPr>
      </a:lvl8pPr>
      <a:lvl9pPr marL="3657646" algn="l" defTabSz="4572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mailto:LabBIO@unige.ch"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LabBIO@unige.ch"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noChangeArrowheads="1"/>
          </p:cNvSpPr>
          <p:nvPr/>
        </p:nvSpPr>
        <p:spPr bwMode="auto">
          <a:xfrm>
            <a:off x="2628706" y="1787048"/>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fr-CH" altLang="fr-FR" b="1" dirty="0">
                <a:ln>
                  <a:noFill/>
                </a:ln>
                <a:latin typeface="Bernard MT Condensed" panose="02050806060905020404" pitchFamily="18" charset="0"/>
              </a:rPr>
              <a:t>FORMATION CONTINUE </a:t>
            </a:r>
            <a:br>
              <a:rPr lang="fr-CH" altLang="fr-FR" b="1" dirty="0">
                <a:ln>
                  <a:noFill/>
                </a:ln>
                <a:latin typeface="Bernard MT Condensed" panose="02050806060905020404" pitchFamily="18" charset="0"/>
              </a:rPr>
            </a:br>
            <a:r>
              <a:rPr lang="fr-CH" altLang="fr-FR" b="1" dirty="0">
                <a:ln>
                  <a:noFill/>
                </a:ln>
                <a:latin typeface="Bernard MT Condensed" panose="02050806060905020404" pitchFamily="18" charset="0"/>
              </a:rPr>
              <a:t>LABORANTIN-E-S EN BIOLOGIE </a:t>
            </a:r>
            <a:br>
              <a:rPr lang="fr-CH" altLang="fr-FR" b="1" dirty="0">
                <a:ln>
                  <a:noFill/>
                </a:ln>
                <a:latin typeface="Bernard MT Condensed" panose="02050806060905020404" pitchFamily="18" charset="0"/>
              </a:rPr>
            </a:br>
            <a:r>
              <a:rPr lang="fr-CH" altLang="fr-FR" b="1" dirty="0">
                <a:ln>
                  <a:noFill/>
                </a:ln>
                <a:latin typeface="Bernard MT Condensed" panose="02050806060905020404" pitchFamily="18" charset="0"/>
              </a:rPr>
              <a:t>(</a:t>
            </a:r>
            <a:r>
              <a:rPr lang="fr-CH" altLang="fr-FR" b="1" dirty="0" err="1">
                <a:ln>
                  <a:noFill/>
                </a:ln>
                <a:latin typeface="Bernard MT Condensed" panose="02050806060905020404" pitchFamily="18" charset="0"/>
              </a:rPr>
              <a:t>LabBIO</a:t>
            </a:r>
            <a:r>
              <a:rPr lang="fr-CH" altLang="fr-FR" b="1" dirty="0">
                <a:ln>
                  <a:noFill/>
                </a:ln>
                <a:latin typeface="Bernard MT Condensed" panose="02050806060905020404" pitchFamily="18" charset="0"/>
              </a:rPr>
              <a:t>)</a:t>
            </a:r>
          </a:p>
        </p:txBody>
      </p:sp>
      <p:sp>
        <p:nvSpPr>
          <p:cNvPr id="7" name="ZoneTexte 6"/>
          <p:cNvSpPr txBox="1"/>
          <p:nvPr/>
        </p:nvSpPr>
        <p:spPr>
          <a:xfrm>
            <a:off x="9206630" y="6237962"/>
            <a:ext cx="2642992" cy="369332"/>
          </a:xfrm>
          <a:prstGeom prst="rect">
            <a:avLst/>
          </a:prstGeom>
          <a:noFill/>
        </p:spPr>
        <p:txBody>
          <a:bodyPr wrap="square" rtlCol="0">
            <a:spAutoFit/>
          </a:bodyPr>
          <a:lstStyle/>
          <a:p>
            <a:r>
              <a:rPr lang="fr-FR" dirty="0"/>
              <a:t>Elodie Husi et Joana Cruz</a:t>
            </a:r>
            <a:endParaRPr lang="en-US" dirty="0"/>
          </a:p>
        </p:txBody>
      </p:sp>
      <p:sp>
        <p:nvSpPr>
          <p:cNvPr id="8" name="ZoneTexte 7"/>
          <p:cNvSpPr txBox="1"/>
          <p:nvPr/>
        </p:nvSpPr>
        <p:spPr>
          <a:xfrm>
            <a:off x="9206630" y="5915510"/>
            <a:ext cx="2642992" cy="369332"/>
          </a:xfrm>
          <a:prstGeom prst="rect">
            <a:avLst/>
          </a:prstGeom>
          <a:noFill/>
        </p:spPr>
        <p:txBody>
          <a:bodyPr wrap="square" rtlCol="0">
            <a:spAutoFit/>
          </a:bodyPr>
          <a:lstStyle/>
          <a:p>
            <a:r>
              <a:rPr lang="fr-FR" dirty="0"/>
              <a:t>Jeudi 20 juin 2019</a:t>
            </a:r>
            <a:endParaRPr lang="en-US" dirty="0"/>
          </a:p>
        </p:txBody>
      </p:sp>
    </p:spTree>
    <p:extLst>
      <p:ext uri="{BB962C8B-B14F-4D97-AF65-F5344CB8AC3E}">
        <p14:creationId xmlns:p14="http://schemas.microsoft.com/office/powerpoint/2010/main" val="115143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859249-629E-412D-A43E-F747B0F4D36B}"/>
              </a:ext>
            </a:extLst>
          </p:cNvPr>
          <p:cNvSpPr/>
          <p:nvPr/>
        </p:nvSpPr>
        <p:spPr>
          <a:xfrm>
            <a:off x="3232150" y="765175"/>
            <a:ext cx="6908800" cy="5327650"/>
          </a:xfrm>
          <a:prstGeom prst="rect">
            <a:avLst/>
          </a:prstGeom>
          <a:ln/>
        </p:spPr>
        <p:style>
          <a:lnRef idx="2">
            <a:schemeClr val="accent1"/>
          </a:lnRef>
          <a:fillRef idx="1">
            <a:schemeClr val="lt1"/>
          </a:fillRef>
          <a:effectRef idx="0">
            <a:schemeClr val="accent1"/>
          </a:effectRef>
          <a:fontRef idx="minor">
            <a:schemeClr val="dk1"/>
          </a:fontRef>
        </p:style>
        <p:txBody>
          <a:bodyPr lIns="137160" tIns="342900" rIns="137160" bIns="68580"/>
          <a:lstStyle/>
          <a:p>
            <a:pPr marL="171452" indent="-171452" algn="just" eaLnBrk="0" fontAlgn="base" hangingPunct="0">
              <a:spcBef>
                <a:spcPts val="1350"/>
              </a:spcBef>
              <a:spcAft>
                <a:spcPct val="0"/>
              </a:spcAft>
              <a:buFont typeface="Arial" panose="020B0604020202020204" pitchFamily="34" charset="0"/>
              <a:buChar char="•"/>
              <a:defRPr/>
            </a:pPr>
            <a:r>
              <a:rPr lang="fr-CH" sz="1400" b="1" dirty="0">
                <a:solidFill>
                  <a:prstClr val="black"/>
                </a:solidFill>
                <a:latin typeface="Corbel" panose="020B0503020204020204"/>
              </a:rPr>
              <a:t>Regroupement de cinq laborantines</a:t>
            </a:r>
          </a:p>
          <a:p>
            <a:pPr algn="just" eaLnBrk="0" fontAlgn="base" hangingPunct="0">
              <a:spcBef>
                <a:spcPts val="1350"/>
              </a:spcBef>
              <a:spcAft>
                <a:spcPct val="0"/>
              </a:spcAft>
              <a:defRPr/>
            </a:pPr>
            <a:endParaRPr lang="fr-CH" sz="1400" b="1" dirty="0">
              <a:solidFill>
                <a:prstClr val="black"/>
              </a:solidFill>
              <a:latin typeface="Corbel" panose="020B0503020204020204"/>
            </a:endParaRPr>
          </a:p>
          <a:p>
            <a:pPr algn="just" eaLnBrk="0" fontAlgn="base" hangingPunct="0">
              <a:spcBef>
                <a:spcPts val="1350"/>
              </a:spcBef>
              <a:spcAft>
                <a:spcPct val="0"/>
              </a:spcAft>
              <a:defRPr/>
            </a:pPr>
            <a:endParaRPr lang="fr-CH" sz="1400" b="1" dirty="0">
              <a:solidFill>
                <a:prstClr val="black"/>
              </a:solidFill>
              <a:latin typeface="Corbel" panose="020B0503020204020204"/>
            </a:endParaRPr>
          </a:p>
          <a:p>
            <a:pPr algn="just" eaLnBrk="0" fontAlgn="base" hangingPunct="0">
              <a:spcBef>
                <a:spcPts val="1350"/>
              </a:spcBef>
              <a:spcAft>
                <a:spcPct val="0"/>
              </a:spcAft>
              <a:defRPr/>
            </a:pPr>
            <a:endParaRPr lang="fr-CH" sz="1400" b="1" dirty="0">
              <a:solidFill>
                <a:prstClr val="black"/>
              </a:solidFill>
              <a:latin typeface="Corbel" panose="020B0503020204020204"/>
            </a:endParaRPr>
          </a:p>
          <a:p>
            <a:pPr algn="just" eaLnBrk="0" fontAlgn="base" hangingPunct="0">
              <a:spcBef>
                <a:spcPts val="1350"/>
              </a:spcBef>
              <a:spcAft>
                <a:spcPct val="0"/>
              </a:spcAft>
              <a:defRPr/>
            </a:pPr>
            <a:endParaRPr lang="fr-CH" sz="1400" b="1" dirty="0">
              <a:solidFill>
                <a:prstClr val="black"/>
              </a:solidFill>
              <a:latin typeface="Corbel" panose="020B0503020204020204"/>
            </a:endParaRPr>
          </a:p>
          <a:p>
            <a:pPr marL="285753" indent="-285753" algn="just" eaLnBrk="0" fontAlgn="base" hangingPunct="0">
              <a:spcBef>
                <a:spcPts val="1350"/>
              </a:spcBef>
              <a:spcAft>
                <a:spcPct val="0"/>
              </a:spcAft>
              <a:buFont typeface="Arial" panose="020B0604020202020204" pitchFamily="34" charset="0"/>
              <a:buChar char="•"/>
              <a:defRPr/>
            </a:pPr>
            <a:r>
              <a:rPr lang="fr-CH" sz="1400" b="1" dirty="0">
                <a:solidFill>
                  <a:prstClr val="black"/>
                </a:solidFill>
                <a:latin typeface="Corbel" panose="020B0503020204020204"/>
              </a:rPr>
              <a:t>Constatations</a:t>
            </a:r>
          </a:p>
          <a:p>
            <a:pPr marL="285753" indent="-285753" algn="just" eaLnBrk="0" fontAlgn="base" hangingPunct="0">
              <a:spcBef>
                <a:spcPts val="1350"/>
              </a:spcBef>
              <a:spcAft>
                <a:spcPct val="0"/>
              </a:spcAft>
              <a:buFontTx/>
              <a:buChar char="-"/>
              <a:defRPr/>
            </a:pPr>
            <a:r>
              <a:rPr lang="fr-CH" sz="1400" dirty="0">
                <a:solidFill>
                  <a:prstClr val="black"/>
                </a:solidFill>
              </a:rPr>
              <a:t>Formations pratiques</a:t>
            </a:r>
          </a:p>
          <a:p>
            <a:pPr marL="285753" indent="-285753" algn="just" eaLnBrk="0" fontAlgn="base" hangingPunct="0">
              <a:spcBef>
                <a:spcPts val="1350"/>
              </a:spcBef>
              <a:spcAft>
                <a:spcPct val="0"/>
              </a:spcAft>
              <a:buFontTx/>
              <a:buChar char="-"/>
              <a:defRPr/>
            </a:pPr>
            <a:r>
              <a:rPr lang="fr-CH" sz="1400" dirty="0">
                <a:solidFill>
                  <a:prstClr val="black"/>
                </a:solidFill>
                <a:latin typeface="Corbel" panose="020B0503020204020204"/>
              </a:rPr>
              <a:t>Formations sur les techniques de base </a:t>
            </a:r>
          </a:p>
          <a:p>
            <a:pPr marL="285753" indent="-285753" algn="just" eaLnBrk="0" fontAlgn="base" hangingPunct="0">
              <a:spcBef>
                <a:spcPts val="1350"/>
              </a:spcBef>
              <a:spcAft>
                <a:spcPct val="0"/>
              </a:spcAft>
              <a:buFontTx/>
              <a:buChar char="-"/>
              <a:defRPr/>
            </a:pPr>
            <a:r>
              <a:rPr lang="fr-CH" sz="1400" dirty="0">
                <a:solidFill>
                  <a:prstClr val="black"/>
                </a:solidFill>
                <a:latin typeface="Corbel" panose="020B0503020204020204"/>
              </a:rPr>
              <a:t>Formations pour se perfectionner</a:t>
            </a:r>
          </a:p>
          <a:p>
            <a:pPr marL="285753" indent="-285753" algn="just" eaLnBrk="0" fontAlgn="base" hangingPunct="0">
              <a:spcBef>
                <a:spcPts val="1350"/>
              </a:spcBef>
              <a:spcAft>
                <a:spcPct val="0"/>
              </a:spcAft>
              <a:buFontTx/>
              <a:buChar char="-"/>
              <a:defRPr/>
            </a:pPr>
            <a:r>
              <a:rPr lang="fr-CH" sz="1400" dirty="0">
                <a:solidFill>
                  <a:prstClr val="black"/>
                </a:solidFill>
                <a:latin typeface="Corbel" panose="020B0503020204020204"/>
              </a:rPr>
              <a:t>Formations sur les nouvelles technologies</a:t>
            </a:r>
          </a:p>
          <a:p>
            <a:pPr marL="285753" indent="-285753" algn="just" eaLnBrk="0" fontAlgn="base" hangingPunct="0">
              <a:spcBef>
                <a:spcPts val="1350"/>
              </a:spcBef>
              <a:spcAft>
                <a:spcPct val="0"/>
              </a:spcAft>
              <a:buFontTx/>
              <a:buChar char="-"/>
              <a:defRPr/>
            </a:pPr>
            <a:r>
              <a:rPr lang="fr-CH" sz="1400" dirty="0">
                <a:solidFill>
                  <a:prstClr val="black"/>
                </a:solidFill>
                <a:latin typeface="Corbel" panose="020B0503020204020204"/>
              </a:rPr>
              <a:t>Manque de formations pratiques dans le pays</a:t>
            </a:r>
          </a:p>
          <a:p>
            <a:pPr marL="285753" indent="-285753" algn="just" eaLnBrk="0" fontAlgn="base" hangingPunct="0">
              <a:spcBef>
                <a:spcPts val="1350"/>
              </a:spcBef>
              <a:spcAft>
                <a:spcPct val="0"/>
              </a:spcAft>
              <a:buFont typeface="Arial" panose="020B0604020202020204" pitchFamily="34" charset="0"/>
              <a:buChar char="•"/>
              <a:defRPr/>
            </a:pPr>
            <a:r>
              <a:rPr lang="fr-CH" sz="1400" b="1" dirty="0">
                <a:solidFill>
                  <a:prstClr val="black"/>
                </a:solidFill>
                <a:latin typeface="Corbel" panose="020B0503020204020204"/>
              </a:rPr>
              <a:t>Projet de développer une formation continue pour les métiers de laboratoire</a:t>
            </a:r>
          </a:p>
          <a:p>
            <a:pPr marL="285753" indent="-285753" algn="just" eaLnBrk="0" fontAlgn="base" hangingPunct="0">
              <a:spcBef>
                <a:spcPts val="1350"/>
              </a:spcBef>
              <a:spcAft>
                <a:spcPct val="0"/>
              </a:spcAft>
              <a:buFontTx/>
              <a:buChar char="-"/>
              <a:defRPr/>
            </a:pPr>
            <a:r>
              <a:rPr lang="fr-CH" sz="1400" dirty="0">
                <a:solidFill>
                  <a:prstClr val="black"/>
                </a:solidFill>
                <a:latin typeface="Corbel" panose="020B0503020204020204"/>
              </a:rPr>
              <a:t>Par ou commencer ? Qui peut nous aider? Qui contacter?</a:t>
            </a:r>
          </a:p>
          <a:p>
            <a:pPr eaLnBrk="0" fontAlgn="base" hangingPunct="0">
              <a:spcBef>
                <a:spcPct val="0"/>
              </a:spcBef>
              <a:spcAft>
                <a:spcPct val="0"/>
              </a:spcAft>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Tx/>
              <a:buChar char="-"/>
              <a:defRPr/>
            </a:pPr>
            <a:endParaRPr lang="fr-CH" sz="1400" dirty="0">
              <a:solidFill>
                <a:prstClr val="black"/>
              </a:solidFill>
              <a:latin typeface="Corbel" panose="020B0503020204020204"/>
            </a:endParaRPr>
          </a:p>
          <a:p>
            <a:pPr eaLnBrk="0" fontAlgn="base" hangingPunct="0">
              <a:spcBef>
                <a:spcPct val="0"/>
              </a:spcBef>
              <a:spcAft>
                <a:spcPct val="0"/>
              </a:spcAft>
              <a:defRPr/>
            </a:pPr>
            <a:endParaRPr lang="fr-CH" sz="1400" dirty="0">
              <a:solidFill>
                <a:prstClr val="black"/>
              </a:solidFill>
              <a:latin typeface="Corbel" panose="020B0503020204020204"/>
            </a:endParaRPr>
          </a:p>
          <a:p>
            <a:pPr algn="just" eaLnBrk="0" fontAlgn="base" hangingPunct="0">
              <a:spcBef>
                <a:spcPts val="1350"/>
              </a:spcBef>
              <a:spcAft>
                <a:spcPct val="0"/>
              </a:spcAft>
              <a:defRPr/>
            </a:pPr>
            <a:endParaRPr lang="fr-CH" sz="1050" dirty="0">
              <a:solidFill>
                <a:prstClr val="black">
                  <a:lumMod val="50000"/>
                  <a:lumOff val="50000"/>
                </a:prstClr>
              </a:solidFill>
              <a:latin typeface="Corbel" panose="020B0503020204020204"/>
            </a:endParaRPr>
          </a:p>
        </p:txBody>
      </p:sp>
      <p:sp>
        <p:nvSpPr>
          <p:cNvPr id="7" name="Arrow: Pentagon 3">
            <a:extLst>
              <a:ext uri="{FF2B5EF4-FFF2-40B4-BE49-F238E27FC236}">
                <a16:creationId xmlns:a16="http://schemas.microsoft.com/office/drawing/2014/main" id="{34B563DA-7FE6-47DE-A894-C555D4E93C6A}"/>
              </a:ext>
            </a:extLst>
          </p:cNvPr>
          <p:cNvSpPr/>
          <p:nvPr/>
        </p:nvSpPr>
        <p:spPr>
          <a:xfrm>
            <a:off x="3232150" y="188915"/>
            <a:ext cx="6908800" cy="55562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7220" tIns="34290" rIns="68580" bIns="34290" anchor="ctr"/>
          <a:lstStyle/>
          <a:p>
            <a:pPr eaLnBrk="0" fontAlgn="base" hangingPunct="0">
              <a:spcBef>
                <a:spcPct val="0"/>
              </a:spcBef>
              <a:spcAft>
                <a:spcPct val="0"/>
              </a:spcAft>
              <a:defRPr/>
            </a:pPr>
            <a:r>
              <a:rPr lang="fr-CH" altLang="fr-FR" sz="4000" dirty="0">
                <a:solidFill>
                  <a:prstClr val="white"/>
                </a:solidFill>
                <a:latin typeface="Bernard MT Condensed" panose="02050806060905020404" pitchFamily="18" charset="0"/>
              </a:rPr>
              <a:t>Naissance du projet mai 2018</a:t>
            </a:r>
            <a:endParaRPr lang="en-US" sz="4000" b="1" cap="all" dirty="0">
              <a:solidFill>
                <a:prstClr val="white"/>
              </a:solidFill>
              <a:latin typeface="Corbel" panose="020B0503020204020204"/>
            </a:endParaRPr>
          </a:p>
        </p:txBody>
      </p:sp>
      <p:pic>
        <p:nvPicPr>
          <p:cNvPr id="10244" name="Image 2"/>
          <p:cNvPicPr>
            <a:picLocks noChangeAspect="1" noChangeArrowheads="1"/>
          </p:cNvPicPr>
          <p:nvPr/>
        </p:nvPicPr>
        <p:blipFill>
          <a:blip r:embed="rId3">
            <a:extLst>
              <a:ext uri="{28A0092B-C50C-407E-A947-70E740481C1C}">
                <a14:useLocalDpi xmlns:a14="http://schemas.microsoft.com/office/drawing/2010/main" val="0"/>
              </a:ext>
            </a:extLst>
          </a:blip>
          <a:srcRect l="16046" r="16594"/>
          <a:stretch>
            <a:fillRect/>
          </a:stretch>
        </p:blipFill>
        <p:spPr bwMode="auto">
          <a:xfrm>
            <a:off x="6116638" y="1404938"/>
            <a:ext cx="952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ZoneTexte 5"/>
          <p:cNvSpPr txBox="1">
            <a:spLocks noChangeArrowheads="1"/>
          </p:cNvSpPr>
          <p:nvPr/>
        </p:nvSpPr>
        <p:spPr bwMode="auto">
          <a:xfrm>
            <a:off x="3403601" y="2468564"/>
            <a:ext cx="115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0" fontAlgn="base" hangingPunct="0">
              <a:spcBef>
                <a:spcPct val="0"/>
              </a:spcBef>
              <a:spcAft>
                <a:spcPct val="0"/>
              </a:spcAft>
            </a:pPr>
            <a:r>
              <a:rPr lang="fr-FR" altLang="fr-FR" sz="1400">
                <a:solidFill>
                  <a:prstClr val="black"/>
                </a:solidFill>
              </a:rPr>
              <a:t>Husi Elodie</a:t>
            </a:r>
          </a:p>
          <a:p>
            <a:pPr algn="ctr" eaLnBrk="0" fontAlgn="base" hangingPunct="0">
              <a:spcBef>
                <a:spcPct val="0"/>
              </a:spcBef>
              <a:spcAft>
                <a:spcPct val="0"/>
              </a:spcAft>
            </a:pPr>
            <a:r>
              <a:rPr lang="fr-FR" altLang="fr-FR" sz="1400">
                <a:solidFill>
                  <a:prstClr val="black"/>
                </a:solidFill>
              </a:rPr>
              <a:t>CMU Neufo</a:t>
            </a:r>
          </a:p>
        </p:txBody>
      </p:sp>
      <p:sp>
        <p:nvSpPr>
          <p:cNvPr id="10247" name="ZoneTexte 7"/>
          <p:cNvSpPr txBox="1">
            <a:spLocks noChangeArrowheads="1"/>
          </p:cNvSpPr>
          <p:nvPr/>
        </p:nvSpPr>
        <p:spPr bwMode="auto">
          <a:xfrm>
            <a:off x="4616452" y="2465389"/>
            <a:ext cx="115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0" fontAlgn="base" hangingPunct="0">
              <a:spcBef>
                <a:spcPct val="0"/>
              </a:spcBef>
              <a:spcAft>
                <a:spcPct val="0"/>
              </a:spcAft>
            </a:pPr>
            <a:r>
              <a:rPr lang="fr-FR" altLang="fr-FR" sz="1400">
                <a:solidFill>
                  <a:prstClr val="black"/>
                </a:solidFill>
              </a:rPr>
              <a:t>Cruz Joana</a:t>
            </a:r>
          </a:p>
          <a:p>
            <a:pPr algn="ctr" eaLnBrk="0" fontAlgn="base" hangingPunct="0">
              <a:spcBef>
                <a:spcPct val="0"/>
              </a:spcBef>
              <a:spcAft>
                <a:spcPct val="0"/>
              </a:spcAft>
            </a:pPr>
            <a:r>
              <a:rPr lang="fr-FR" altLang="fr-FR" sz="1400">
                <a:solidFill>
                  <a:prstClr val="black"/>
                </a:solidFill>
              </a:rPr>
              <a:t>CMU Patim</a:t>
            </a:r>
          </a:p>
        </p:txBody>
      </p:sp>
      <p:sp>
        <p:nvSpPr>
          <p:cNvPr id="10248" name="ZoneTexte 8"/>
          <p:cNvSpPr txBox="1">
            <a:spLocks noChangeArrowheads="1"/>
          </p:cNvSpPr>
          <p:nvPr/>
        </p:nvSpPr>
        <p:spPr bwMode="auto">
          <a:xfrm>
            <a:off x="5743576" y="2486026"/>
            <a:ext cx="1619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0" fontAlgn="base" hangingPunct="0">
              <a:spcBef>
                <a:spcPct val="0"/>
              </a:spcBef>
              <a:spcAft>
                <a:spcPct val="0"/>
              </a:spcAft>
            </a:pPr>
            <a:r>
              <a:rPr lang="fr-FR" altLang="fr-FR" sz="1400">
                <a:solidFill>
                  <a:prstClr val="black"/>
                </a:solidFill>
              </a:rPr>
              <a:t>Laurence Théraulaz</a:t>
            </a:r>
          </a:p>
          <a:p>
            <a:pPr algn="ctr" eaLnBrk="0" fontAlgn="base" hangingPunct="0">
              <a:spcBef>
                <a:spcPct val="0"/>
              </a:spcBef>
              <a:spcAft>
                <a:spcPct val="0"/>
              </a:spcAft>
            </a:pPr>
            <a:r>
              <a:rPr lang="fr-FR" altLang="fr-FR" sz="1400">
                <a:solidFill>
                  <a:prstClr val="black"/>
                </a:solidFill>
              </a:rPr>
              <a:t>CMU Mimo</a:t>
            </a:r>
          </a:p>
        </p:txBody>
      </p:sp>
      <p:sp>
        <p:nvSpPr>
          <p:cNvPr id="10249" name="ZoneTexte 9"/>
          <p:cNvSpPr txBox="1">
            <a:spLocks noChangeArrowheads="1"/>
          </p:cNvSpPr>
          <p:nvPr/>
        </p:nvSpPr>
        <p:spPr bwMode="auto">
          <a:xfrm>
            <a:off x="7305677" y="2486026"/>
            <a:ext cx="1412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0" fontAlgn="base" hangingPunct="0">
              <a:spcBef>
                <a:spcPct val="0"/>
              </a:spcBef>
              <a:spcAft>
                <a:spcPct val="0"/>
              </a:spcAft>
            </a:pPr>
            <a:r>
              <a:rPr lang="fr-FR" altLang="fr-FR" sz="1400">
                <a:solidFill>
                  <a:prstClr val="black"/>
                </a:solidFill>
              </a:rPr>
              <a:t>Cherpin Ophélie</a:t>
            </a:r>
          </a:p>
          <a:p>
            <a:pPr algn="ctr" eaLnBrk="0" fontAlgn="base" hangingPunct="0">
              <a:spcBef>
                <a:spcPct val="0"/>
              </a:spcBef>
              <a:spcAft>
                <a:spcPct val="0"/>
              </a:spcAft>
            </a:pPr>
            <a:r>
              <a:rPr lang="fr-FR" altLang="fr-FR" sz="1400">
                <a:solidFill>
                  <a:prstClr val="black"/>
                </a:solidFill>
              </a:rPr>
              <a:t>CMU Patim</a:t>
            </a:r>
          </a:p>
        </p:txBody>
      </p:sp>
      <p:sp>
        <p:nvSpPr>
          <p:cNvPr id="10250" name="ZoneTexte 10"/>
          <p:cNvSpPr txBox="1">
            <a:spLocks noChangeArrowheads="1"/>
          </p:cNvSpPr>
          <p:nvPr/>
        </p:nvSpPr>
        <p:spPr bwMode="auto">
          <a:xfrm>
            <a:off x="8670925" y="2486026"/>
            <a:ext cx="1530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0" fontAlgn="base" hangingPunct="0">
              <a:spcBef>
                <a:spcPct val="0"/>
              </a:spcBef>
              <a:spcAft>
                <a:spcPct val="0"/>
              </a:spcAft>
            </a:pPr>
            <a:r>
              <a:rPr lang="fr-FR" altLang="fr-FR" sz="1400">
                <a:solidFill>
                  <a:prstClr val="black"/>
                </a:solidFill>
              </a:rPr>
              <a:t>Ana Isabel Borges</a:t>
            </a:r>
          </a:p>
          <a:p>
            <a:pPr algn="ctr" eaLnBrk="0" fontAlgn="base" hangingPunct="0">
              <a:spcBef>
                <a:spcPct val="0"/>
              </a:spcBef>
              <a:spcAft>
                <a:spcPct val="0"/>
              </a:spcAft>
            </a:pPr>
            <a:r>
              <a:rPr lang="fr-FR" altLang="fr-FR" sz="1400">
                <a:solidFill>
                  <a:prstClr val="black"/>
                </a:solidFill>
              </a:rPr>
              <a:t>CMU Gedev</a:t>
            </a:r>
          </a:p>
        </p:txBody>
      </p:sp>
      <p:sp>
        <p:nvSpPr>
          <p:cNvPr id="10251" name="AutoShape 13" descr="blob:file:///ad9245b1-eabf-4a0d-bef9-00f68a7f9587"/>
          <p:cNvSpPr>
            <a:spLocks noChangeAspect="1" noChangeArrowheads="1"/>
          </p:cNvSpPr>
          <p:nvPr/>
        </p:nvSpPr>
        <p:spPr bwMode="auto">
          <a:xfrm>
            <a:off x="16621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0" fontAlgn="base" hangingPunct="0">
              <a:spcBef>
                <a:spcPct val="0"/>
              </a:spcBef>
              <a:spcAft>
                <a:spcPct val="0"/>
              </a:spcAft>
            </a:pPr>
            <a:endParaRPr lang="en-US" altLang="en-US">
              <a:solidFill>
                <a:prstClr val="black"/>
              </a:solidFill>
            </a:endParaRPr>
          </a:p>
        </p:txBody>
      </p:sp>
      <p:pic>
        <p:nvPicPr>
          <p:cNvPr id="10252"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7577" y="1431927"/>
            <a:ext cx="9493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Image 3"/>
          <p:cNvPicPr>
            <a:picLocks noChangeAspect="1"/>
          </p:cNvPicPr>
          <p:nvPr/>
        </p:nvPicPr>
        <p:blipFill>
          <a:blip r:embed="rId5">
            <a:extLst>
              <a:ext uri="{28A0092B-C50C-407E-A947-70E740481C1C}">
                <a14:useLocalDpi xmlns:a14="http://schemas.microsoft.com/office/drawing/2010/main" val="0"/>
              </a:ext>
            </a:extLst>
          </a:blip>
          <a:srcRect l="12201" t="37636" r="49300" b="36584"/>
          <a:stretch>
            <a:fillRect/>
          </a:stretch>
        </p:blipFill>
        <p:spPr bwMode="auto">
          <a:xfrm>
            <a:off x="8943975" y="1414464"/>
            <a:ext cx="896938"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Image 1"/>
          <p:cNvPicPr>
            <a:picLocks noChangeAspect="1"/>
          </p:cNvPicPr>
          <p:nvPr/>
        </p:nvPicPr>
        <p:blipFill>
          <a:blip r:embed="rId6">
            <a:extLst>
              <a:ext uri="{28A0092B-C50C-407E-A947-70E740481C1C}">
                <a14:useLocalDpi xmlns:a14="http://schemas.microsoft.com/office/drawing/2010/main" val="0"/>
              </a:ext>
            </a:extLst>
          </a:blip>
          <a:srcRect t="6218" r="1654" b="23856"/>
          <a:stretch>
            <a:fillRect/>
          </a:stretch>
        </p:blipFill>
        <p:spPr bwMode="auto">
          <a:xfrm>
            <a:off x="7529514" y="1349377"/>
            <a:ext cx="9429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a:extLst>
              <a:ext uri="{FF2B5EF4-FFF2-40B4-BE49-F238E27FC236}">
                <a16:creationId xmlns:a16="http://schemas.microsoft.com/office/drawing/2014/main" id="{8880E513-6CD2-4784-932E-C430C904F1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1443" y="1416026"/>
            <a:ext cx="798946" cy="1065261"/>
          </a:xfrm>
          <a:prstGeom prst="rect">
            <a:avLst/>
          </a:prstGeom>
        </p:spPr>
      </p:pic>
    </p:spTree>
    <p:extLst>
      <p:ext uri="{BB962C8B-B14F-4D97-AF65-F5344CB8AC3E}">
        <p14:creationId xmlns:p14="http://schemas.microsoft.com/office/powerpoint/2010/main" val="99466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B728F8-A927-4E25-AB43-374A495B3ED1}"/>
              </a:ext>
            </a:extLst>
          </p:cNvPr>
          <p:cNvSpPr/>
          <p:nvPr/>
        </p:nvSpPr>
        <p:spPr>
          <a:xfrm>
            <a:off x="3216276" y="742950"/>
            <a:ext cx="6911975" cy="532765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lIns="137160" tIns="342900" rIns="137160" bIns="68580"/>
          <a:lstStyle/>
          <a:p>
            <a:pPr marL="285753" indent="-285753" algn="just" eaLnBrk="0" fontAlgn="base" hangingPunct="0">
              <a:spcAft>
                <a:spcPct val="0"/>
              </a:spcAft>
              <a:buFont typeface="Arial" panose="020B0604020202020204" pitchFamily="34" charset="0"/>
              <a:buChar char="•"/>
              <a:defRPr/>
            </a:pPr>
            <a:r>
              <a:rPr lang="fr-CH" sz="1400" b="1" dirty="0">
                <a:solidFill>
                  <a:prstClr val="black"/>
                </a:solidFill>
              </a:rPr>
              <a:t>24.05.2018 </a:t>
            </a:r>
            <a:r>
              <a:rPr lang="fr-CH" sz="1400" b="1" dirty="0">
                <a:solidFill>
                  <a:prstClr val="black"/>
                </a:solidFill>
                <a:latin typeface="Corbel" panose="020B0503020204020204"/>
              </a:rPr>
              <a:t>Rédaction d’une lettre</a:t>
            </a:r>
          </a:p>
          <a:p>
            <a:pPr algn="just" eaLnBrk="0" fontAlgn="base" hangingPunct="0">
              <a:spcAft>
                <a:spcPct val="0"/>
              </a:spcAft>
              <a:defRPr/>
            </a:pPr>
            <a:r>
              <a:rPr lang="fr-CH" sz="1400" dirty="0">
                <a:solidFill>
                  <a:prstClr val="black"/>
                </a:solidFill>
                <a:latin typeface="Corbel" panose="020B0503020204020204"/>
              </a:rPr>
              <a:t>Lettre demandant la possibilité de création d’une formation continue pour les métiers de laboratoires.</a:t>
            </a:r>
          </a:p>
          <a:p>
            <a:pPr algn="just" eaLnBrk="0" fontAlgn="base" hangingPunct="0">
              <a:spcAft>
                <a:spcPct val="0"/>
              </a:spcAft>
              <a:defRPr/>
            </a:pPr>
            <a:r>
              <a:rPr lang="fr-CH" sz="1400" b="1" i="1" dirty="0">
                <a:solidFill>
                  <a:prstClr val="black"/>
                </a:solidFill>
                <a:latin typeface="Corbel" panose="020B0503020204020204"/>
              </a:rPr>
              <a:t>OFPC : </a:t>
            </a:r>
            <a:r>
              <a:rPr lang="fr-CH" sz="1400" i="1" dirty="0">
                <a:solidFill>
                  <a:prstClr val="black"/>
                </a:solidFill>
                <a:latin typeface="Corbel" panose="020B0503020204020204"/>
              </a:rPr>
              <a:t>Office pour l’orientation, la formation professionnelle et continue à Genève</a:t>
            </a:r>
          </a:p>
          <a:p>
            <a:pPr algn="just" eaLnBrk="0" fontAlgn="base" hangingPunct="0">
              <a:spcAft>
                <a:spcPct val="0"/>
              </a:spcAft>
              <a:defRPr/>
            </a:pPr>
            <a:r>
              <a:rPr lang="fr-CH" sz="1400" b="1" i="1" dirty="0">
                <a:solidFill>
                  <a:prstClr val="black"/>
                </a:solidFill>
                <a:latin typeface="Corbel" panose="020B0503020204020204"/>
              </a:rPr>
              <a:t>CFCD : </a:t>
            </a:r>
            <a:r>
              <a:rPr lang="fr-CH" sz="1400" i="1" dirty="0">
                <a:solidFill>
                  <a:prstClr val="black"/>
                </a:solidFill>
                <a:latin typeface="Corbel" panose="020B0503020204020204"/>
              </a:rPr>
              <a:t>Centre pour la formation continue et à distance à l’UNIGE</a:t>
            </a:r>
          </a:p>
          <a:p>
            <a:pPr algn="just" eaLnBrk="0" fontAlgn="base" hangingPunct="0">
              <a:spcAft>
                <a:spcPct val="0"/>
              </a:spcAft>
              <a:defRPr/>
            </a:pPr>
            <a:r>
              <a:rPr lang="fr-CH" sz="1400" b="1" i="1" dirty="0">
                <a:solidFill>
                  <a:prstClr val="black"/>
                </a:solidFill>
                <a:latin typeface="Corbel" panose="020B0503020204020204"/>
              </a:rPr>
              <a:t>UFA : </a:t>
            </a:r>
            <a:r>
              <a:rPr lang="fr-CH" sz="1400" i="1" dirty="0">
                <a:solidFill>
                  <a:prstClr val="black"/>
                </a:solidFill>
                <a:latin typeface="Corbel" panose="020B0503020204020204"/>
              </a:rPr>
              <a:t>Unité de formation des apprentis (biologie et chimie) à l’UNIGE</a:t>
            </a:r>
          </a:p>
          <a:p>
            <a:pPr algn="just" eaLnBrk="0" fontAlgn="base" hangingPunct="0">
              <a:spcAft>
                <a:spcPct val="0"/>
              </a:spcAft>
              <a:defRPr/>
            </a:pPr>
            <a:endParaRPr lang="fr-CH" sz="1400" i="1" dirty="0">
              <a:solidFill>
                <a:prstClr val="black"/>
              </a:solidFill>
              <a:latin typeface="Corbel" panose="020B0503020204020204"/>
            </a:endParaRPr>
          </a:p>
          <a:p>
            <a:pPr marL="285753" indent="-285753" algn="just" eaLnBrk="0" fontAlgn="base" hangingPunct="0">
              <a:spcAft>
                <a:spcPct val="0"/>
              </a:spcAft>
              <a:buFont typeface="Arial" panose="020B0604020202020204" pitchFamily="34" charset="0"/>
              <a:buChar char="•"/>
              <a:defRPr/>
            </a:pPr>
            <a:r>
              <a:rPr lang="fr-CH" sz="1400" b="1" dirty="0"/>
              <a:t>Sondage en ligne</a:t>
            </a:r>
          </a:p>
          <a:p>
            <a:pPr algn="just">
              <a:spcBef>
                <a:spcPts val="600"/>
              </a:spcBef>
              <a:defRPr/>
            </a:pPr>
            <a:r>
              <a:rPr lang="fr-CH" sz="1400" dirty="0"/>
              <a:t>        ( 120 </a:t>
            </a:r>
            <a:r>
              <a:rPr lang="fr-CH" sz="1400" dirty="0" err="1"/>
              <a:t>labBIO</a:t>
            </a:r>
            <a:r>
              <a:rPr lang="fr-CH" sz="1400" dirty="0"/>
              <a:t> notifiés par email, liste non exhaustive)</a:t>
            </a:r>
          </a:p>
          <a:p>
            <a:pPr algn="just">
              <a:spcBef>
                <a:spcPts val="600"/>
              </a:spcBef>
              <a:defRPr/>
            </a:pPr>
            <a:endParaRPr lang="fr-CH" sz="1400" dirty="0"/>
          </a:p>
          <a:p>
            <a:pPr algn="just">
              <a:spcBef>
                <a:spcPts val="600"/>
              </a:spcBef>
              <a:defRPr/>
            </a:pPr>
            <a:endParaRPr lang="fr-CH" sz="1400" dirty="0"/>
          </a:p>
          <a:p>
            <a:pPr algn="just">
              <a:spcBef>
                <a:spcPts val="600"/>
              </a:spcBef>
              <a:defRPr/>
            </a:pPr>
            <a:endParaRPr lang="fr-CH" sz="1400" dirty="0"/>
          </a:p>
          <a:p>
            <a:pPr algn="just">
              <a:spcBef>
                <a:spcPts val="600"/>
              </a:spcBef>
              <a:defRPr/>
            </a:pPr>
            <a:endParaRPr lang="fr-CH" sz="1400" dirty="0"/>
          </a:p>
          <a:p>
            <a:pPr marL="285753" indent="-285753" algn="just">
              <a:spcBef>
                <a:spcPts val="600"/>
              </a:spcBef>
              <a:buFont typeface="Arial" panose="020B0604020202020204" pitchFamily="34" charset="0"/>
              <a:buChar char="•"/>
              <a:defRPr/>
            </a:pPr>
            <a:r>
              <a:rPr lang="fr-CH" sz="1400" b="1" dirty="0"/>
              <a:t>28.06.2018 Union avec l’UFA </a:t>
            </a:r>
          </a:p>
          <a:p>
            <a:pPr marL="285753" indent="-285753" algn="just">
              <a:spcBef>
                <a:spcPts val="600"/>
              </a:spcBef>
              <a:buFont typeface="Arial" panose="020B0604020202020204" pitchFamily="34" charset="0"/>
              <a:buChar char="•"/>
              <a:defRPr/>
            </a:pPr>
            <a:r>
              <a:rPr lang="fr-CH" sz="1400" b="1" dirty="0"/>
              <a:t>18.07.2018 Discussion avec le CFCD </a:t>
            </a:r>
          </a:p>
          <a:p>
            <a:pPr marL="285753" indent="-285753" algn="just">
              <a:spcBef>
                <a:spcPts val="600"/>
              </a:spcBef>
              <a:buFont typeface="Arial" panose="020B0604020202020204" pitchFamily="34" charset="0"/>
              <a:buChar char="•"/>
              <a:defRPr/>
            </a:pPr>
            <a:r>
              <a:rPr lang="fr-CH" sz="1400" b="1" dirty="0"/>
              <a:t>04.10.2018 1</a:t>
            </a:r>
            <a:r>
              <a:rPr lang="fr-CH" sz="1400" b="1" baseline="30000" dirty="0"/>
              <a:t>er</a:t>
            </a:r>
            <a:r>
              <a:rPr lang="fr-CH" sz="1400" b="1" dirty="0"/>
              <a:t> jet de plan de formation ainsi que du budget</a:t>
            </a:r>
          </a:p>
          <a:p>
            <a:pPr marL="285753" indent="-285753" algn="just">
              <a:spcBef>
                <a:spcPts val="600"/>
              </a:spcBef>
              <a:buFont typeface="Arial" panose="020B0604020202020204" pitchFamily="34" charset="0"/>
              <a:buChar char="•"/>
              <a:defRPr/>
            </a:pPr>
            <a:r>
              <a:rPr lang="fr-CH" sz="1400" b="1" dirty="0"/>
              <a:t>05.03.2019 L’UFA demande de rendez-vous au décanat de la faculté des Sciences </a:t>
            </a:r>
          </a:p>
          <a:p>
            <a:pPr algn="just">
              <a:spcBef>
                <a:spcPts val="600"/>
              </a:spcBef>
              <a:defRPr/>
            </a:pPr>
            <a:r>
              <a:rPr lang="fr-CH" sz="1400" dirty="0"/>
              <a:t>part l’intermédiaire du Vice-doyen de la Faculté des Sciences et chef hiérarchique  responsable  de l’UFA</a:t>
            </a:r>
          </a:p>
          <a:p>
            <a:pPr marL="285753" indent="-285753" algn="just">
              <a:spcBef>
                <a:spcPts val="600"/>
              </a:spcBef>
              <a:buFont typeface="Arial" panose="020B0604020202020204" pitchFamily="34" charset="0"/>
              <a:buChar char="•"/>
              <a:defRPr/>
            </a:pPr>
            <a:endParaRPr lang="fr-CH" sz="1400" b="1" dirty="0"/>
          </a:p>
          <a:p>
            <a:pPr algn="just">
              <a:spcBef>
                <a:spcPts val="600"/>
              </a:spcBef>
              <a:defRPr/>
            </a:pPr>
            <a:endParaRPr lang="fr-CH" sz="1400" b="1" dirty="0"/>
          </a:p>
          <a:p>
            <a:pPr algn="just">
              <a:spcBef>
                <a:spcPts val="600"/>
              </a:spcBef>
              <a:defRPr/>
            </a:pPr>
            <a:r>
              <a:rPr lang="fr-CH" sz="1400" b="1" dirty="0"/>
              <a:t>	</a:t>
            </a:r>
          </a:p>
          <a:p>
            <a:pPr marL="285753" indent="-285753" algn="just">
              <a:spcBef>
                <a:spcPts val="600"/>
              </a:spcBef>
              <a:buFont typeface="Wingdings" panose="05000000000000000000" pitchFamily="2" charset="2"/>
              <a:buChar char="v"/>
              <a:defRPr/>
            </a:pPr>
            <a:endParaRPr lang="fr-CH" sz="1400" dirty="0"/>
          </a:p>
          <a:p>
            <a:pPr algn="just" eaLnBrk="0" fontAlgn="base" hangingPunct="0">
              <a:spcBef>
                <a:spcPts val="1350"/>
              </a:spcBef>
              <a:spcAft>
                <a:spcPct val="0"/>
              </a:spcAft>
              <a:defRPr/>
            </a:pPr>
            <a:endParaRPr lang="fr-CH" sz="1400" b="1" dirty="0">
              <a:solidFill>
                <a:prstClr val="black"/>
              </a:solidFill>
              <a:latin typeface="Corbel" panose="020B0503020204020204"/>
            </a:endParaRPr>
          </a:p>
        </p:txBody>
      </p:sp>
      <p:sp>
        <p:nvSpPr>
          <p:cNvPr id="11" name="Arrow: Pentagon 3">
            <a:extLst>
              <a:ext uri="{FF2B5EF4-FFF2-40B4-BE49-F238E27FC236}">
                <a16:creationId xmlns:a16="http://schemas.microsoft.com/office/drawing/2014/main" id="{0CAD2131-4695-4AD9-80C2-8220FFB36B55}"/>
              </a:ext>
            </a:extLst>
          </p:cNvPr>
          <p:cNvSpPr/>
          <p:nvPr/>
        </p:nvSpPr>
        <p:spPr>
          <a:xfrm>
            <a:off x="3216276" y="188915"/>
            <a:ext cx="6911975" cy="554037"/>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7220" tIns="34290" rIns="68580" bIns="34290" anchor="ctr"/>
          <a:lstStyle/>
          <a:p>
            <a:pPr eaLnBrk="0" fontAlgn="base" hangingPunct="0">
              <a:spcBef>
                <a:spcPct val="0"/>
              </a:spcBef>
              <a:spcAft>
                <a:spcPct val="0"/>
              </a:spcAft>
              <a:defRPr/>
            </a:pPr>
            <a:r>
              <a:rPr lang="fr-CH" sz="4000" cap="all" dirty="0">
                <a:solidFill>
                  <a:prstClr val="white"/>
                </a:solidFill>
                <a:latin typeface="Bernard MT Condensed" panose="02050806060905020404" pitchFamily="18" charset="0"/>
              </a:rPr>
              <a:t>Démarches du projet</a:t>
            </a:r>
            <a:endParaRPr lang="en-US" sz="4000" cap="all" dirty="0">
              <a:solidFill>
                <a:prstClr val="white"/>
              </a:solidFill>
              <a:latin typeface="Corbel" panose="020B0503020204020204"/>
            </a:endParaRPr>
          </a:p>
        </p:txBody>
      </p:sp>
      <p:pic>
        <p:nvPicPr>
          <p:cNvPr id="2" name="Image 1"/>
          <p:cNvPicPr>
            <a:picLocks noChangeAspect="1"/>
          </p:cNvPicPr>
          <p:nvPr/>
        </p:nvPicPr>
        <p:blipFill rotWithShape="1">
          <a:blip r:embed="rId3"/>
          <a:srcRect l="10525"/>
          <a:stretch/>
        </p:blipFill>
        <p:spPr>
          <a:xfrm>
            <a:off x="3628099" y="3153399"/>
            <a:ext cx="4247537" cy="1225402"/>
          </a:xfrm>
          <a:prstGeom prst="rect">
            <a:avLst/>
          </a:prstGeom>
        </p:spPr>
      </p:pic>
      <p:sp>
        <p:nvSpPr>
          <p:cNvPr id="3" name="ZoneTexte 2"/>
          <p:cNvSpPr txBox="1"/>
          <p:nvPr/>
        </p:nvSpPr>
        <p:spPr>
          <a:xfrm>
            <a:off x="7851873" y="3353290"/>
            <a:ext cx="693175" cy="400110"/>
          </a:xfrm>
          <a:prstGeom prst="rect">
            <a:avLst/>
          </a:prstGeom>
          <a:noFill/>
        </p:spPr>
        <p:txBody>
          <a:bodyPr wrap="square" rtlCol="0">
            <a:spAutoFit/>
          </a:bodyPr>
          <a:lstStyle/>
          <a:p>
            <a:r>
              <a:rPr lang="fr-FR" sz="2000" b="1" dirty="0">
                <a:solidFill>
                  <a:srgbClr val="FF0000"/>
                </a:solidFill>
              </a:rPr>
              <a:t>82% </a:t>
            </a:r>
            <a:endParaRPr lang="en-US" sz="2000" b="1" dirty="0">
              <a:solidFill>
                <a:srgbClr val="FF0000"/>
              </a:solidFill>
            </a:endParaRPr>
          </a:p>
        </p:txBody>
      </p:sp>
    </p:spTree>
    <p:extLst>
      <p:ext uri="{BB962C8B-B14F-4D97-AF65-F5344CB8AC3E}">
        <p14:creationId xmlns:p14="http://schemas.microsoft.com/office/powerpoint/2010/main" val="94854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B728F8-A927-4E25-AB43-374A495B3ED1}"/>
              </a:ext>
            </a:extLst>
          </p:cNvPr>
          <p:cNvSpPr/>
          <p:nvPr/>
        </p:nvSpPr>
        <p:spPr>
          <a:xfrm>
            <a:off x="3216277" y="728665"/>
            <a:ext cx="6913563" cy="5437187"/>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lIns="137160" tIns="342900" rIns="137160" bIns="68580"/>
          <a:lstStyle/>
          <a:p>
            <a:pPr eaLnBrk="0" fontAlgn="base" hangingPunct="0">
              <a:spcAft>
                <a:spcPct val="0"/>
              </a:spcAft>
              <a:defRPr/>
            </a:pPr>
            <a:r>
              <a:rPr lang="fr-CH" sz="1400" b="1" dirty="0">
                <a:solidFill>
                  <a:prstClr val="black"/>
                </a:solidFill>
                <a:latin typeface="Corbel" panose="020B0503020204020204"/>
              </a:rPr>
              <a:t>05.06.2019 Etat des lieux du projet:</a:t>
            </a:r>
          </a:p>
          <a:p>
            <a:pPr eaLnBrk="0" fontAlgn="base" hangingPunct="0">
              <a:spcAft>
                <a:spcPct val="0"/>
              </a:spcAft>
              <a:defRPr/>
            </a:pPr>
            <a:endParaRPr lang="fr-CH" sz="1400" b="1" dirty="0">
              <a:solidFill>
                <a:prstClr val="black"/>
              </a:solidFill>
              <a:latin typeface="Corbel" panose="020B0503020204020204"/>
            </a:endParaRPr>
          </a:p>
          <a:p>
            <a:pPr eaLnBrk="0" fontAlgn="base" hangingPunct="0">
              <a:spcAft>
                <a:spcPct val="0"/>
              </a:spcAft>
              <a:defRPr/>
            </a:pPr>
            <a:endParaRPr lang="fr-CH" sz="600" b="1" dirty="0">
              <a:solidFill>
                <a:prstClr val="black"/>
              </a:solidFill>
              <a:latin typeface="Corbel" panose="020B0503020204020204"/>
            </a:endParaRPr>
          </a:p>
          <a:p>
            <a:pPr marL="285753" indent="-285753" eaLnBrk="0" fontAlgn="base" hangingPunct="0">
              <a:spcBef>
                <a:spcPct val="0"/>
              </a:spcBef>
              <a:spcAft>
                <a:spcPct val="0"/>
              </a:spcAft>
              <a:buFont typeface="Wingdings" pitchFamily="2" charset="2"/>
              <a:buChar char="ü"/>
              <a:defRPr/>
            </a:pPr>
            <a:r>
              <a:rPr lang="fr-CH" sz="1400" dirty="0">
                <a:solidFill>
                  <a:prstClr val="black"/>
                </a:solidFill>
                <a:latin typeface="Corbel" panose="020B0503020204020204"/>
              </a:rPr>
              <a:t>Sondages montrant le réel besoin de formation </a:t>
            </a:r>
          </a:p>
          <a:p>
            <a:pPr marL="285753" indent="-285753" eaLnBrk="0" fontAlgn="base" hangingPunct="0">
              <a:spcBef>
                <a:spcPct val="0"/>
              </a:spcBef>
              <a:spcAft>
                <a:spcPct val="0"/>
              </a:spcAft>
              <a:buFont typeface="Wingdings" pitchFamily="2" charset="2"/>
              <a:buChar char="ü"/>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Wingdings" pitchFamily="2" charset="2"/>
              <a:buChar char="ü"/>
              <a:defRPr/>
            </a:pPr>
            <a:r>
              <a:rPr lang="fr-CH" sz="1400" dirty="0">
                <a:solidFill>
                  <a:prstClr val="black"/>
                </a:solidFill>
              </a:rPr>
              <a:t>UFA peut prendre en charge l’organisation de la FC</a:t>
            </a:r>
          </a:p>
          <a:p>
            <a:pPr marL="285753" indent="-285753" eaLnBrk="0" fontAlgn="base" hangingPunct="0">
              <a:spcBef>
                <a:spcPct val="0"/>
              </a:spcBef>
              <a:spcAft>
                <a:spcPct val="0"/>
              </a:spcAft>
              <a:buFont typeface="Wingdings" pitchFamily="2" charset="2"/>
              <a:buChar char="ü"/>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Wingdings" pitchFamily="2" charset="2"/>
              <a:buChar char="ü"/>
              <a:defRPr/>
            </a:pPr>
            <a:r>
              <a:rPr lang="fr-CH" sz="1400" dirty="0">
                <a:solidFill>
                  <a:prstClr val="black"/>
                </a:solidFill>
              </a:rPr>
              <a:t>CFCD prêt à nous aider</a:t>
            </a:r>
          </a:p>
          <a:p>
            <a:pPr marL="285753" indent="-285753" eaLnBrk="0" fontAlgn="base" hangingPunct="0">
              <a:spcBef>
                <a:spcPct val="0"/>
              </a:spcBef>
              <a:spcAft>
                <a:spcPct val="0"/>
              </a:spcAft>
              <a:buFont typeface="Wingdings" pitchFamily="2" charset="2"/>
              <a:buChar char="ü"/>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Wingdings" pitchFamily="2" charset="2"/>
              <a:buChar char="ü"/>
              <a:defRPr/>
            </a:pPr>
            <a:r>
              <a:rPr lang="fr-CH" sz="1400" dirty="0">
                <a:solidFill>
                  <a:prstClr val="black"/>
                </a:solidFill>
                <a:latin typeface="Corbel" panose="020B0503020204020204"/>
              </a:rPr>
              <a:t>Cours CIE prêt à être donné </a:t>
            </a:r>
          </a:p>
          <a:p>
            <a:pPr marL="285753" indent="-285753" eaLnBrk="0" fontAlgn="base" hangingPunct="0">
              <a:spcBef>
                <a:spcPct val="0"/>
              </a:spcBef>
              <a:spcAft>
                <a:spcPct val="0"/>
              </a:spcAft>
              <a:buFont typeface="Wingdings" pitchFamily="2" charset="2"/>
              <a:buChar char="ü"/>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Wingdings" pitchFamily="2" charset="2"/>
              <a:buChar char="ü"/>
              <a:defRPr/>
            </a:pPr>
            <a:r>
              <a:rPr lang="fr-CH" sz="1400" dirty="0">
                <a:solidFill>
                  <a:prstClr val="black"/>
                </a:solidFill>
                <a:latin typeface="Corbel" panose="020B0503020204020204"/>
              </a:rPr>
              <a:t>1</a:t>
            </a:r>
            <a:r>
              <a:rPr lang="fr-CH" sz="1400" baseline="30000" dirty="0">
                <a:solidFill>
                  <a:prstClr val="black"/>
                </a:solidFill>
                <a:latin typeface="Corbel" panose="020B0503020204020204"/>
              </a:rPr>
              <a:t>er</a:t>
            </a:r>
            <a:r>
              <a:rPr lang="fr-CH" sz="1400" dirty="0">
                <a:solidFill>
                  <a:prstClr val="black"/>
                </a:solidFill>
                <a:latin typeface="Corbel" panose="020B0503020204020204"/>
              </a:rPr>
              <a:t> jet d’un plan de formation établi</a:t>
            </a:r>
          </a:p>
          <a:p>
            <a:pPr marL="285753" indent="-285753" eaLnBrk="0" fontAlgn="base" hangingPunct="0">
              <a:spcBef>
                <a:spcPct val="0"/>
              </a:spcBef>
              <a:spcAft>
                <a:spcPct val="0"/>
              </a:spcAft>
              <a:buFont typeface="Wingdings" pitchFamily="2" charset="2"/>
              <a:buChar char="ü"/>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Wingdings" pitchFamily="2" charset="2"/>
              <a:buChar char="ü"/>
              <a:defRPr/>
            </a:pPr>
            <a:r>
              <a:rPr lang="fr-CH" sz="1400" dirty="0">
                <a:solidFill>
                  <a:prstClr val="black"/>
                </a:solidFill>
                <a:latin typeface="Corbel" panose="020B0503020204020204"/>
              </a:rPr>
              <a:t>Budget établi par l’UFA</a:t>
            </a:r>
          </a:p>
          <a:p>
            <a:pPr marL="285753" indent="-285753" eaLnBrk="0" fontAlgn="base" hangingPunct="0">
              <a:spcBef>
                <a:spcPct val="0"/>
              </a:spcBef>
              <a:spcAft>
                <a:spcPct val="0"/>
              </a:spcAft>
              <a:buFont typeface="Wingdings" pitchFamily="2" charset="2"/>
              <a:buChar char="ü"/>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Wingdings" pitchFamily="2" charset="2"/>
              <a:buChar char="ü"/>
              <a:defRPr/>
            </a:pPr>
            <a:r>
              <a:rPr lang="fr-CH" sz="1400" dirty="0">
                <a:solidFill>
                  <a:prstClr val="black"/>
                </a:solidFill>
                <a:latin typeface="Corbel" panose="020B0503020204020204"/>
              </a:rPr>
              <a:t>L’UFA a une présentation prête pour défendre le projet au décanat de Sciences</a:t>
            </a:r>
          </a:p>
          <a:p>
            <a:pPr eaLnBrk="0" fontAlgn="base" hangingPunct="0">
              <a:spcBef>
                <a:spcPct val="0"/>
              </a:spcBef>
              <a:spcAft>
                <a:spcPct val="0"/>
              </a:spcAft>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Police système"/>
              <a:buChar char="✗"/>
              <a:defRPr/>
            </a:pPr>
            <a:r>
              <a:rPr lang="fr-CH" sz="1400" dirty="0">
                <a:solidFill>
                  <a:schemeClr val="tx1"/>
                </a:solidFill>
              </a:rPr>
              <a:t>Selon le règlement de l’Université de Genève, la faculté des Sciences ne peut mener une formation continue en interne ( cf. organigramme création de formation)</a:t>
            </a:r>
          </a:p>
          <a:p>
            <a:pPr eaLnBrk="0" fontAlgn="base" hangingPunct="0">
              <a:spcBef>
                <a:spcPct val="0"/>
              </a:spcBef>
              <a:spcAft>
                <a:spcPct val="0"/>
              </a:spcAft>
              <a:defRPr/>
            </a:pPr>
            <a:endParaRPr lang="fr-CH" sz="1400" dirty="0">
              <a:solidFill>
                <a:prstClr val="black"/>
              </a:solidFill>
              <a:latin typeface="Corbel" panose="020B0503020204020204"/>
            </a:endParaRPr>
          </a:p>
          <a:p>
            <a:pPr eaLnBrk="0" fontAlgn="base" hangingPunct="0">
              <a:spcBef>
                <a:spcPct val="0"/>
              </a:spcBef>
              <a:spcAft>
                <a:spcPct val="0"/>
              </a:spcAft>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Apple Color Emoji UI"/>
              <a:buChar char="❓"/>
              <a:defRPr/>
            </a:pPr>
            <a:endParaRPr lang="fr-CH" sz="1400" dirty="0">
              <a:solidFill>
                <a:prstClr val="black"/>
              </a:solidFill>
              <a:latin typeface="Corbel" panose="020B0503020204020204"/>
            </a:endParaRPr>
          </a:p>
          <a:p>
            <a:pPr marL="285753" indent="-285753" eaLnBrk="0" fontAlgn="base" hangingPunct="0">
              <a:spcBef>
                <a:spcPct val="0"/>
              </a:spcBef>
              <a:spcAft>
                <a:spcPct val="0"/>
              </a:spcAft>
              <a:buFont typeface=".Apple Color Emoji UI"/>
              <a:buChar char="❓"/>
              <a:defRPr/>
            </a:pPr>
            <a:endParaRPr lang="fr-CH" sz="1400" dirty="0">
              <a:solidFill>
                <a:prstClr val="black"/>
              </a:solidFill>
              <a:latin typeface="Corbel" panose="020B0503020204020204"/>
            </a:endParaRPr>
          </a:p>
          <a:p>
            <a:pPr eaLnBrk="0" fontAlgn="base" hangingPunct="0">
              <a:spcBef>
                <a:spcPct val="0"/>
              </a:spcBef>
              <a:spcAft>
                <a:spcPct val="0"/>
              </a:spcAft>
              <a:defRPr/>
            </a:pPr>
            <a:endParaRPr lang="fr-CH" sz="1400" dirty="0">
              <a:solidFill>
                <a:prstClr val="black"/>
              </a:solidFill>
              <a:latin typeface="Corbel" panose="020B0503020204020204"/>
            </a:endParaRPr>
          </a:p>
          <a:p>
            <a:pPr eaLnBrk="0" fontAlgn="base" hangingPunct="0">
              <a:spcBef>
                <a:spcPct val="0"/>
              </a:spcBef>
              <a:spcAft>
                <a:spcPct val="0"/>
              </a:spcAft>
              <a:defRPr/>
            </a:pPr>
            <a:endParaRPr lang="fr-CH" sz="600" dirty="0">
              <a:solidFill>
                <a:prstClr val="black"/>
              </a:solidFill>
              <a:latin typeface="Corbel" panose="020B0503020204020204"/>
            </a:endParaRPr>
          </a:p>
          <a:p>
            <a:pPr eaLnBrk="0" fontAlgn="base" hangingPunct="0">
              <a:spcBef>
                <a:spcPct val="0"/>
              </a:spcBef>
              <a:spcAft>
                <a:spcPct val="0"/>
              </a:spcAft>
              <a:defRPr/>
            </a:pPr>
            <a:endParaRPr lang="fr-CH" sz="1400" dirty="0">
              <a:solidFill>
                <a:prstClr val="black"/>
              </a:solidFill>
              <a:latin typeface="Corbel" panose="020B0503020204020204"/>
            </a:endParaRPr>
          </a:p>
          <a:p>
            <a:pPr eaLnBrk="0" fontAlgn="base" hangingPunct="0">
              <a:spcBef>
                <a:spcPct val="0"/>
              </a:spcBef>
              <a:spcAft>
                <a:spcPct val="0"/>
              </a:spcAft>
              <a:defRPr/>
            </a:pPr>
            <a:endParaRPr lang="fr-CH" sz="1400" dirty="0">
              <a:solidFill>
                <a:prstClr val="black"/>
              </a:solidFill>
              <a:latin typeface="Corbel" panose="020B0503020204020204"/>
            </a:endParaRPr>
          </a:p>
          <a:p>
            <a:pPr marL="285753" indent="-285753" eaLnBrk="0" fontAlgn="base" hangingPunct="0">
              <a:spcAft>
                <a:spcPct val="0"/>
              </a:spcAft>
              <a:buFont typeface="Wingdings" panose="05000000000000000000" pitchFamily="2" charset="2"/>
              <a:buChar char="ü"/>
              <a:defRPr/>
            </a:pPr>
            <a:endParaRPr lang="fr-CH" sz="1400" b="1" dirty="0">
              <a:solidFill>
                <a:prstClr val="black"/>
              </a:solidFill>
              <a:latin typeface="Corbel" panose="020B0503020204020204"/>
            </a:endParaRPr>
          </a:p>
          <a:p>
            <a:pPr eaLnBrk="0" fontAlgn="base" hangingPunct="0">
              <a:spcAft>
                <a:spcPct val="0"/>
              </a:spcAft>
              <a:defRPr/>
            </a:pPr>
            <a:endParaRPr lang="fr-CH" sz="1400" dirty="0">
              <a:solidFill>
                <a:prstClr val="black"/>
              </a:solidFill>
              <a:latin typeface="Corbel" panose="020B0503020204020204"/>
            </a:endParaRPr>
          </a:p>
          <a:p>
            <a:pPr marL="285753" indent="-285753" eaLnBrk="0" fontAlgn="base" hangingPunct="0">
              <a:spcAft>
                <a:spcPct val="0"/>
              </a:spcAft>
              <a:buFont typeface="Wingdings" panose="05000000000000000000" pitchFamily="2" charset="2"/>
              <a:buChar char="Ø"/>
              <a:defRPr/>
            </a:pPr>
            <a:endParaRPr lang="fr-CH" sz="1400" dirty="0">
              <a:solidFill>
                <a:prstClr val="black"/>
              </a:solidFill>
              <a:latin typeface="Corbel" panose="020B0503020204020204"/>
            </a:endParaRPr>
          </a:p>
          <a:p>
            <a:pPr eaLnBrk="0" fontAlgn="base" hangingPunct="0">
              <a:spcAft>
                <a:spcPct val="0"/>
              </a:spcAft>
              <a:defRPr/>
            </a:pPr>
            <a:endParaRPr lang="fr-CH" sz="1400" dirty="0">
              <a:solidFill>
                <a:prstClr val="black"/>
              </a:solidFill>
              <a:latin typeface="Corbel" panose="020B0503020204020204"/>
            </a:endParaRPr>
          </a:p>
          <a:p>
            <a:pPr eaLnBrk="0" fontAlgn="base" hangingPunct="0">
              <a:spcAft>
                <a:spcPct val="0"/>
              </a:spcAft>
              <a:defRPr/>
            </a:pPr>
            <a:endParaRPr lang="fr-CH" sz="1400" dirty="0">
              <a:solidFill>
                <a:prstClr val="black"/>
              </a:solidFill>
              <a:latin typeface="Corbel" panose="020B0503020204020204"/>
            </a:endParaRPr>
          </a:p>
          <a:p>
            <a:pPr marL="285753" indent="-285753" eaLnBrk="0" fontAlgn="base" hangingPunct="0">
              <a:spcAft>
                <a:spcPct val="0"/>
              </a:spcAft>
              <a:buFont typeface="Wingdings" panose="05000000000000000000" pitchFamily="2" charset="2"/>
              <a:buChar char="Ø"/>
              <a:defRPr/>
            </a:pPr>
            <a:endParaRPr lang="fr-CH" sz="1400" b="1" dirty="0">
              <a:solidFill>
                <a:prstClr val="black"/>
              </a:solidFill>
              <a:latin typeface="Corbel" panose="020B0503020204020204"/>
            </a:endParaRPr>
          </a:p>
          <a:p>
            <a:pPr eaLnBrk="0" fontAlgn="base" hangingPunct="0">
              <a:spcAft>
                <a:spcPct val="0"/>
              </a:spcAft>
              <a:defRPr/>
            </a:pPr>
            <a:endParaRPr lang="fr-CH" sz="1050" dirty="0">
              <a:solidFill>
                <a:prstClr val="black">
                  <a:lumMod val="50000"/>
                  <a:lumOff val="50000"/>
                </a:prstClr>
              </a:solidFill>
              <a:latin typeface="Corbel" panose="020B0503020204020204"/>
            </a:endParaRPr>
          </a:p>
        </p:txBody>
      </p:sp>
      <p:sp>
        <p:nvSpPr>
          <p:cNvPr id="11" name="Arrow: Pentagon 3">
            <a:extLst>
              <a:ext uri="{FF2B5EF4-FFF2-40B4-BE49-F238E27FC236}">
                <a16:creationId xmlns:a16="http://schemas.microsoft.com/office/drawing/2014/main" id="{0CAD2131-4695-4AD9-80C2-8220FFB36B55}"/>
              </a:ext>
            </a:extLst>
          </p:cNvPr>
          <p:cNvSpPr/>
          <p:nvPr/>
        </p:nvSpPr>
        <p:spPr>
          <a:xfrm>
            <a:off x="3216277" y="152400"/>
            <a:ext cx="6913563" cy="55403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7220" tIns="34290" rIns="68580" bIns="34290" anchor="ctr"/>
          <a:lstStyle/>
          <a:p>
            <a:pPr eaLnBrk="0" fontAlgn="base" hangingPunct="0">
              <a:spcBef>
                <a:spcPct val="0"/>
              </a:spcBef>
              <a:spcAft>
                <a:spcPct val="0"/>
              </a:spcAft>
              <a:defRPr/>
            </a:pPr>
            <a:r>
              <a:rPr lang="fr-CH" sz="4000" cap="all" dirty="0">
                <a:solidFill>
                  <a:prstClr val="white"/>
                </a:solidFill>
                <a:latin typeface="Bernard MT Condensed" panose="02050806060905020404" pitchFamily="18" charset="0"/>
              </a:rPr>
              <a:t>Etat des lieux</a:t>
            </a:r>
            <a:endParaRPr lang="en-US" sz="4000" cap="all" dirty="0">
              <a:solidFill>
                <a:prstClr val="white"/>
              </a:solidFill>
              <a:latin typeface="Corbel" panose="020B0503020204020204"/>
            </a:endParaRPr>
          </a:p>
        </p:txBody>
      </p:sp>
    </p:spTree>
    <p:extLst>
      <p:ext uri="{BB962C8B-B14F-4D97-AF65-F5344CB8AC3E}">
        <p14:creationId xmlns:p14="http://schemas.microsoft.com/office/powerpoint/2010/main" val="301740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0D733E-4953-4F8B-AAC6-2D4100CA28E5}"/>
              </a:ext>
            </a:extLst>
          </p:cNvPr>
          <p:cNvSpPr/>
          <p:nvPr/>
        </p:nvSpPr>
        <p:spPr>
          <a:xfrm>
            <a:off x="3213100" y="777877"/>
            <a:ext cx="6916738" cy="5387975"/>
          </a:xfrm>
          <a:prstGeom prst="rect">
            <a:avLst/>
          </a:prstGeom>
          <a:no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lIns="137160" tIns="342900" rIns="137160" bIns="68580"/>
          <a:lstStyle/>
          <a:p>
            <a:pPr marL="285753" indent="-285753" algn="just" eaLnBrk="0" fontAlgn="base" hangingPunct="0">
              <a:spcBef>
                <a:spcPts val="1350"/>
              </a:spcBef>
              <a:spcAft>
                <a:spcPct val="0"/>
              </a:spcAft>
              <a:buFont typeface="Wingdings" panose="05000000000000000000" pitchFamily="2" charset="2"/>
              <a:buChar char="Ø"/>
              <a:defRPr/>
            </a:pPr>
            <a:r>
              <a:rPr lang="fr-CH" sz="1400" b="1" dirty="0">
                <a:solidFill>
                  <a:prstClr val="black"/>
                </a:solidFill>
                <a:latin typeface="Corbel" panose="020B0503020204020204"/>
              </a:rPr>
              <a:t>L’UFA tente encore de débloquer la situation au décanat de Sciences</a:t>
            </a:r>
          </a:p>
          <a:p>
            <a:pPr marL="285753" indent="-285753" algn="just" eaLnBrk="0" fontAlgn="base" hangingPunct="0">
              <a:spcBef>
                <a:spcPts val="1350"/>
              </a:spcBef>
              <a:spcAft>
                <a:spcPct val="0"/>
              </a:spcAft>
              <a:buFont typeface="Wingdings" panose="05000000000000000000" pitchFamily="2" charset="2"/>
              <a:buChar char="Ø"/>
              <a:defRPr/>
            </a:pPr>
            <a:r>
              <a:rPr lang="fr-CH" sz="1400" b="1" dirty="0">
                <a:solidFill>
                  <a:prstClr val="black"/>
                </a:solidFill>
                <a:latin typeface="Corbel" panose="020B0503020204020204"/>
              </a:rPr>
              <a:t>Affiliation au sein de l’association PAT-UNIGE</a:t>
            </a:r>
          </a:p>
          <a:p>
            <a:pPr algn="just" eaLnBrk="0" fontAlgn="base" hangingPunct="0">
              <a:spcBef>
                <a:spcPts val="1350"/>
              </a:spcBef>
              <a:spcAft>
                <a:spcPct val="0"/>
              </a:spcAft>
              <a:defRPr/>
            </a:pPr>
            <a:r>
              <a:rPr lang="fr-CH" sz="1400" dirty="0">
                <a:solidFill>
                  <a:prstClr val="black"/>
                </a:solidFill>
                <a:latin typeface="Corbel" panose="020B0503020204020204"/>
              </a:rPr>
              <a:t>Création d’un groupe de travail pour les laborantin-e-s en biologie </a:t>
            </a:r>
            <a:r>
              <a:rPr lang="fr-CH" sz="1400" dirty="0" err="1">
                <a:solidFill>
                  <a:prstClr val="black"/>
                </a:solidFill>
                <a:latin typeface="Corbel" panose="020B0503020204020204"/>
              </a:rPr>
              <a:t>LabBIO</a:t>
            </a:r>
            <a:endParaRPr lang="fr-CH" sz="1400" dirty="0">
              <a:solidFill>
                <a:prstClr val="black"/>
              </a:solidFill>
              <a:latin typeface="Corbel" panose="020B0503020204020204"/>
            </a:endParaRPr>
          </a:p>
          <a:p>
            <a:pPr marL="285753" indent="-285753" algn="just" eaLnBrk="0" fontAlgn="base" hangingPunct="0">
              <a:spcBef>
                <a:spcPts val="1350"/>
              </a:spcBef>
              <a:spcAft>
                <a:spcPct val="0"/>
              </a:spcAft>
              <a:buFont typeface="Wingdings" panose="05000000000000000000" pitchFamily="2" charset="2"/>
              <a:buChar char="Ø"/>
              <a:defRPr/>
            </a:pPr>
            <a:r>
              <a:rPr lang="fr-CH" sz="1400" b="1" dirty="0">
                <a:solidFill>
                  <a:prstClr val="black"/>
                </a:solidFill>
              </a:rPr>
              <a:t>Rédaction d’une lettre adressée à la vice-rectrice ainsi qu’au doyen et vice-doyen de la Faculté des Sciences</a:t>
            </a:r>
          </a:p>
          <a:p>
            <a:pPr algn="just" eaLnBrk="0" fontAlgn="base" hangingPunct="0">
              <a:spcBef>
                <a:spcPts val="1350"/>
              </a:spcBef>
              <a:spcAft>
                <a:spcPct val="0"/>
              </a:spcAft>
              <a:defRPr/>
            </a:pPr>
            <a:r>
              <a:rPr lang="fr-CH" sz="1400" dirty="0">
                <a:solidFill>
                  <a:prstClr val="black"/>
                </a:solidFill>
                <a:latin typeface="Corbel" panose="020B0503020204020204"/>
              </a:rPr>
              <a:t>Pour demander un rendez-vous au décanat de SCI présentation et approbation du projet</a:t>
            </a:r>
          </a:p>
          <a:p>
            <a:pPr marL="285753" indent="-285753" algn="just" eaLnBrk="0" fontAlgn="base" hangingPunct="0">
              <a:spcBef>
                <a:spcPts val="1350"/>
              </a:spcBef>
              <a:spcAft>
                <a:spcPct val="0"/>
              </a:spcAft>
              <a:buFont typeface="Wingdings" panose="05000000000000000000" pitchFamily="2" charset="2"/>
              <a:buChar char="Ø"/>
              <a:defRPr/>
            </a:pPr>
            <a:r>
              <a:rPr lang="fr-CH" sz="1400" b="1" dirty="0">
                <a:solidFill>
                  <a:prstClr val="black"/>
                </a:solidFill>
                <a:latin typeface="Corbel" panose="020B0503020204020204"/>
              </a:rPr>
              <a:t>Pétition avec récolte de signatures en ligne</a:t>
            </a:r>
          </a:p>
          <a:p>
            <a:pPr algn="just" eaLnBrk="0" fontAlgn="base" hangingPunct="0">
              <a:spcBef>
                <a:spcPts val="1350"/>
              </a:spcBef>
              <a:spcAft>
                <a:spcPct val="0"/>
              </a:spcAft>
              <a:defRPr/>
            </a:pPr>
            <a:r>
              <a:rPr lang="fr-CH" sz="1400" dirty="0">
                <a:solidFill>
                  <a:prstClr val="black"/>
                </a:solidFill>
                <a:latin typeface="Corbel" panose="020B0503020204020204"/>
              </a:rPr>
              <a:t>Pour but de donner du poids à nos demandes</a:t>
            </a:r>
          </a:p>
          <a:p>
            <a:pPr marL="285753" indent="-285753" algn="just" eaLnBrk="0" fontAlgn="base" hangingPunct="0">
              <a:spcBef>
                <a:spcPts val="1350"/>
              </a:spcBef>
              <a:spcAft>
                <a:spcPct val="0"/>
              </a:spcAft>
              <a:buFont typeface="Wingdings" panose="05000000000000000000" pitchFamily="2" charset="2"/>
              <a:buChar char="Ø"/>
              <a:defRPr/>
            </a:pPr>
            <a:r>
              <a:rPr lang="fr-CH" sz="1400" b="1" dirty="0">
                <a:solidFill>
                  <a:prstClr val="black"/>
                </a:solidFill>
                <a:latin typeface="Corbel" panose="020B0503020204020204"/>
              </a:rPr>
              <a:t>Avis sur ce que vous attendriez d’une FC pour notre métier</a:t>
            </a:r>
          </a:p>
          <a:p>
            <a:pPr algn="just" eaLnBrk="0" fontAlgn="base" hangingPunct="0">
              <a:spcBef>
                <a:spcPts val="1350"/>
              </a:spcBef>
              <a:spcAft>
                <a:spcPct val="0"/>
              </a:spcAft>
              <a:defRPr/>
            </a:pPr>
            <a:r>
              <a:rPr lang="fr-CH" sz="1400" dirty="0">
                <a:solidFill>
                  <a:prstClr val="black"/>
                </a:solidFill>
                <a:latin typeface="Corbel" panose="020B0503020204020204"/>
              </a:rPr>
              <a:t>Envoie de votre avis sur notre email </a:t>
            </a:r>
            <a:r>
              <a:rPr lang="fr-CH" sz="1400" dirty="0">
                <a:solidFill>
                  <a:prstClr val="black"/>
                </a:solidFill>
                <a:latin typeface="Corbel" panose="020B0503020204020204"/>
                <a:hlinkClick r:id="rId3"/>
              </a:rPr>
              <a:t>LabBIO@unige.ch</a:t>
            </a:r>
            <a:endParaRPr lang="fr-CH" sz="1400" dirty="0">
              <a:solidFill>
                <a:prstClr val="black"/>
              </a:solidFill>
              <a:latin typeface="Corbel" panose="020B0503020204020204"/>
            </a:endParaRPr>
          </a:p>
          <a:p>
            <a:pPr algn="just" eaLnBrk="0" fontAlgn="base" hangingPunct="0">
              <a:spcBef>
                <a:spcPts val="1350"/>
              </a:spcBef>
              <a:spcAft>
                <a:spcPct val="0"/>
              </a:spcAft>
              <a:defRPr/>
            </a:pPr>
            <a:endParaRPr lang="fr-CH" sz="800" b="1" dirty="0">
              <a:solidFill>
                <a:prstClr val="black"/>
              </a:solidFill>
              <a:latin typeface="Corbel" panose="020B0503020204020204"/>
            </a:endParaRPr>
          </a:p>
          <a:p>
            <a:pPr marL="285753" indent="-285753" eaLnBrk="0" fontAlgn="base" hangingPunct="0">
              <a:spcBef>
                <a:spcPct val="0"/>
              </a:spcBef>
              <a:spcAft>
                <a:spcPct val="0"/>
              </a:spcAft>
              <a:buFont typeface="Wingdings" panose="05000000000000000000" pitchFamily="2" charset="2"/>
              <a:buChar char="Ø"/>
              <a:defRPr/>
            </a:pPr>
            <a:r>
              <a:rPr lang="fr-CH" sz="1400" b="1" dirty="0">
                <a:solidFill>
                  <a:prstClr val="black"/>
                </a:solidFill>
                <a:latin typeface="Corbel" panose="020B0503020204020204"/>
              </a:rPr>
              <a:t>Sondage pour connaitre votre situation professionnelle et attente future</a:t>
            </a:r>
          </a:p>
          <a:p>
            <a:pPr eaLnBrk="0" fontAlgn="base" hangingPunct="0">
              <a:spcBef>
                <a:spcPct val="0"/>
              </a:spcBef>
              <a:spcAft>
                <a:spcPct val="0"/>
              </a:spcAft>
              <a:defRPr/>
            </a:pPr>
            <a:endParaRPr lang="fr-CH" sz="1400" dirty="0">
              <a:solidFill>
                <a:prstClr val="black"/>
              </a:solidFill>
              <a:latin typeface="Corbel" panose="020B0503020204020204"/>
            </a:endParaRPr>
          </a:p>
          <a:p>
            <a:pPr eaLnBrk="0" fontAlgn="base" hangingPunct="0">
              <a:spcBef>
                <a:spcPct val="0"/>
              </a:spcBef>
              <a:spcAft>
                <a:spcPct val="0"/>
              </a:spcAft>
              <a:defRPr/>
            </a:pPr>
            <a:endParaRPr lang="fr-CH" sz="1400" dirty="0">
              <a:solidFill>
                <a:prstClr val="black"/>
              </a:solidFill>
              <a:latin typeface="Corbel" panose="020B0503020204020204"/>
            </a:endParaRPr>
          </a:p>
          <a:p>
            <a:pPr algn="just" eaLnBrk="0" fontAlgn="base" hangingPunct="0">
              <a:spcBef>
                <a:spcPts val="1350"/>
              </a:spcBef>
              <a:spcAft>
                <a:spcPct val="0"/>
              </a:spcAft>
              <a:defRPr/>
            </a:pPr>
            <a:endParaRPr lang="fr-CH" sz="1050" dirty="0">
              <a:solidFill>
                <a:prstClr val="black">
                  <a:lumMod val="50000"/>
                  <a:lumOff val="50000"/>
                </a:prstClr>
              </a:solidFill>
              <a:latin typeface="Corbel" panose="020B0503020204020204"/>
            </a:endParaRPr>
          </a:p>
        </p:txBody>
      </p:sp>
      <p:sp>
        <p:nvSpPr>
          <p:cNvPr id="6" name="Arrow: Pentagon 3">
            <a:extLst>
              <a:ext uri="{FF2B5EF4-FFF2-40B4-BE49-F238E27FC236}">
                <a16:creationId xmlns:a16="http://schemas.microsoft.com/office/drawing/2014/main" id="{4B63DA50-EC31-3446-928B-A88E9B2F23BC}"/>
              </a:ext>
            </a:extLst>
          </p:cNvPr>
          <p:cNvSpPr/>
          <p:nvPr/>
        </p:nvSpPr>
        <p:spPr>
          <a:xfrm>
            <a:off x="3216277" y="152400"/>
            <a:ext cx="6913563" cy="55403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7220" tIns="34290" rIns="68580" bIns="34290" anchor="ctr"/>
          <a:lstStyle/>
          <a:p>
            <a:pPr eaLnBrk="0" fontAlgn="base" hangingPunct="0">
              <a:spcBef>
                <a:spcPct val="0"/>
              </a:spcBef>
              <a:spcAft>
                <a:spcPct val="0"/>
              </a:spcAft>
              <a:defRPr/>
            </a:pPr>
            <a:r>
              <a:rPr lang="fr-CH" sz="4000" cap="all" dirty="0">
                <a:solidFill>
                  <a:prstClr val="white"/>
                </a:solidFill>
                <a:latin typeface="Bernard MT Condensed" panose="02050806060905020404" pitchFamily="18" charset="0"/>
              </a:rPr>
              <a:t>Démarches actuelles</a:t>
            </a:r>
            <a:endParaRPr lang="en-US" sz="4000" cap="all" dirty="0">
              <a:solidFill>
                <a:prstClr val="white"/>
              </a:solidFill>
              <a:latin typeface="Corbel" panose="020B0503020204020204"/>
            </a:endParaRPr>
          </a:p>
        </p:txBody>
      </p:sp>
    </p:spTree>
    <p:extLst>
      <p:ext uri="{BB962C8B-B14F-4D97-AF65-F5344CB8AC3E}">
        <p14:creationId xmlns:p14="http://schemas.microsoft.com/office/powerpoint/2010/main" val="346972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DEA51-83FC-42B3-B220-D8932AD7A4BE}"/>
              </a:ext>
            </a:extLst>
          </p:cNvPr>
          <p:cNvSpPr>
            <a:spLocks noGrp="1"/>
          </p:cNvSpPr>
          <p:nvPr>
            <p:ph type="title"/>
          </p:nvPr>
        </p:nvSpPr>
        <p:spPr>
          <a:xfrm>
            <a:off x="1393183" y="4831978"/>
            <a:ext cx="10272889" cy="1981200"/>
          </a:xfrm>
        </p:spPr>
        <p:txBody>
          <a:bodyPr/>
          <a:lstStyle/>
          <a:p>
            <a:br>
              <a:rPr lang="fr-CH" dirty="0"/>
            </a:br>
            <a:br>
              <a:rPr lang="fr-CH" dirty="0"/>
            </a:br>
            <a:endParaRPr lang="fr-CH" dirty="0"/>
          </a:p>
        </p:txBody>
      </p:sp>
      <p:sp>
        <p:nvSpPr>
          <p:cNvPr id="4" name="Espace réservé du contenu 2">
            <a:extLst>
              <a:ext uri="{FF2B5EF4-FFF2-40B4-BE49-F238E27FC236}">
                <a16:creationId xmlns:a16="http://schemas.microsoft.com/office/drawing/2014/main" id="{70D5AF9B-6166-4F6E-80D7-FB6017E086CC}"/>
              </a:ext>
            </a:extLst>
          </p:cNvPr>
          <p:cNvSpPr>
            <a:spLocks noGrp="1"/>
          </p:cNvSpPr>
          <p:nvPr>
            <p:ph idx="1"/>
          </p:nvPr>
        </p:nvSpPr>
        <p:spPr>
          <a:xfrm>
            <a:off x="1722120" y="5150222"/>
            <a:ext cx="9474201" cy="1733178"/>
          </a:xfrm>
        </p:spPr>
        <p:txBody>
          <a:bodyPr/>
          <a:lstStyle/>
          <a:p>
            <a:pPr marL="0" indent="0">
              <a:buNone/>
            </a:pPr>
            <a:r>
              <a:rPr lang="fr-CH" sz="36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Proliférons  ensemble vers un avenir meilleur!</a:t>
            </a:r>
          </a:p>
          <a:p>
            <a:pPr marL="0" indent="0">
              <a:buNone/>
            </a:pPr>
            <a:r>
              <a:rPr lang="fr-CH" sz="36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740" y="5262744"/>
            <a:ext cx="6181894" cy="1707740"/>
          </a:xfrm>
          <a:prstGeom prst="rect">
            <a:avLst/>
          </a:prstGeom>
        </p:spPr>
      </p:pic>
      <p:grpSp>
        <p:nvGrpSpPr>
          <p:cNvPr id="10" name="Groupe 9">
            <a:extLst>
              <a:ext uri="{FF2B5EF4-FFF2-40B4-BE49-F238E27FC236}">
                <a16:creationId xmlns:a16="http://schemas.microsoft.com/office/drawing/2014/main" id="{7A1CEB3A-FF8E-4382-A034-2DB51818E964}"/>
              </a:ext>
            </a:extLst>
          </p:cNvPr>
          <p:cNvGrpSpPr/>
          <p:nvPr/>
        </p:nvGrpSpPr>
        <p:grpSpPr>
          <a:xfrm>
            <a:off x="3950389" y="23905"/>
            <a:ext cx="4410694" cy="5427604"/>
            <a:chOff x="3950389" y="23905"/>
            <a:chExt cx="4410694" cy="5427604"/>
          </a:xfrm>
        </p:grpSpPr>
        <p:pic>
          <p:nvPicPr>
            <p:cNvPr id="6" name="Image 5" descr="Une image contenant texte&#10;&#10;Description générée automatiquement">
              <a:extLst>
                <a:ext uri="{FF2B5EF4-FFF2-40B4-BE49-F238E27FC236}">
                  <a16:creationId xmlns:a16="http://schemas.microsoft.com/office/drawing/2014/main" id="{70E24632-BB61-43BD-9754-03E0E80874E9}"/>
                </a:ext>
              </a:extLst>
            </p:cNvPr>
            <p:cNvPicPr>
              <a:picLocks noChangeAspect="1"/>
            </p:cNvPicPr>
            <p:nvPr/>
          </p:nvPicPr>
          <p:blipFill>
            <a:blip r:embed="rId4"/>
            <a:stretch>
              <a:fillRect/>
            </a:stretch>
          </p:blipFill>
          <p:spPr>
            <a:xfrm>
              <a:off x="3950389" y="23905"/>
              <a:ext cx="4410694" cy="5427604"/>
            </a:xfrm>
            <a:prstGeom prst="rect">
              <a:avLst/>
            </a:prstGeom>
          </p:spPr>
        </p:pic>
        <p:sp>
          <p:nvSpPr>
            <p:cNvPr id="9" name="Rectangle : coins arrondis 8">
              <a:extLst>
                <a:ext uri="{FF2B5EF4-FFF2-40B4-BE49-F238E27FC236}">
                  <a16:creationId xmlns:a16="http://schemas.microsoft.com/office/drawing/2014/main" id="{15DFB906-748A-4622-A4EC-EF8066DF336E}"/>
                </a:ext>
              </a:extLst>
            </p:cNvPr>
            <p:cNvSpPr/>
            <p:nvPr/>
          </p:nvSpPr>
          <p:spPr>
            <a:xfrm rot="20807164">
              <a:off x="4706346" y="383285"/>
              <a:ext cx="2296850" cy="126246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2400" dirty="0">
                <a:solidFill>
                  <a:schemeClr val="bg1"/>
                </a:solidFill>
              </a:endParaRPr>
            </a:p>
            <a:p>
              <a:pPr algn="ctr"/>
              <a:r>
                <a:rPr lang="fr-CH" sz="2400" b="1" dirty="0">
                  <a:solidFill>
                    <a:schemeClr val="bg1"/>
                  </a:solidFill>
                </a:rPr>
                <a:t>FORMATION CONTINUE</a:t>
              </a:r>
              <a:r>
                <a:rPr lang="fr-CH" sz="2400" dirty="0">
                  <a:solidFill>
                    <a:schemeClr val="bg1"/>
                  </a:solidFill>
                </a:rPr>
                <a:t> </a:t>
              </a:r>
              <a:r>
                <a:rPr lang="fr-CH" sz="2400" b="1" dirty="0" err="1">
                  <a:solidFill>
                    <a:schemeClr val="bg1"/>
                  </a:solidFill>
                </a:rPr>
                <a:t>LabBIO</a:t>
              </a:r>
              <a:r>
                <a:rPr lang="fr-CH" sz="2400" b="1" dirty="0">
                  <a:solidFill>
                    <a:schemeClr val="bg1"/>
                  </a:solidFill>
                </a:rPr>
                <a:t>👩‍🔬👨‍🔬</a:t>
              </a:r>
            </a:p>
            <a:p>
              <a:pPr algn="ctr"/>
              <a:endParaRPr lang="fr-CH" dirty="0"/>
            </a:p>
          </p:txBody>
        </p:sp>
      </p:grpSp>
    </p:spTree>
    <p:extLst>
      <p:ext uri="{BB962C8B-B14F-4D97-AF65-F5344CB8AC3E}">
        <p14:creationId xmlns:p14="http://schemas.microsoft.com/office/powerpoint/2010/main" val="16704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 de texte 2"/>
          <p:cNvSpPr txBox="1">
            <a:spLocks noChangeArrowheads="1"/>
          </p:cNvSpPr>
          <p:nvPr/>
        </p:nvSpPr>
        <p:spPr bwMode="auto">
          <a:xfrm>
            <a:off x="2657556" y="1052757"/>
            <a:ext cx="7388318" cy="2170851"/>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CH" sz="5000" b="1" dirty="0">
                <a:ln w="9525" cap="flat" cmpd="sng" algn="ctr">
                  <a:solidFill>
                    <a:srgbClr val="FFFFFF"/>
                  </a:solidFill>
                  <a:prstDash val="solid"/>
                  <a:round/>
                </a:ln>
                <a:solidFill>
                  <a:srgbClr val="000000"/>
                </a:solidFill>
                <a:effectLst>
                  <a:outerShdw blurRad="50800" dist="38100" dir="13500000" algn="br">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Envoyez-nous votre avis à </a:t>
            </a:r>
            <a:r>
              <a:rPr lang="fr-CH" sz="5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LabBIO@unige.ch</a:t>
            </a:r>
            <a:endParaRPr lang="en-US" sz="5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CH"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915" y="2363652"/>
            <a:ext cx="9345329" cy="2581635"/>
          </a:xfrm>
          <a:prstGeom prst="rect">
            <a:avLst/>
          </a:prstGeom>
        </p:spPr>
      </p:pic>
    </p:spTree>
    <p:extLst>
      <p:ext uri="{BB962C8B-B14F-4D97-AF65-F5344CB8AC3E}">
        <p14:creationId xmlns:p14="http://schemas.microsoft.com/office/powerpoint/2010/main" val="1876358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Parallaxe">
  <a:themeElements>
    <a:clrScheme name="Paral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TM03457496[[fn=Parallaxe]]</Template>
  <TotalTime>524</TotalTime>
  <Words>2231</Words>
  <Application>Microsoft Office PowerPoint</Application>
  <PresentationFormat>Grand écran</PresentationFormat>
  <Paragraphs>185</Paragraphs>
  <Slides>7</Slides>
  <Notes>6</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7</vt:i4>
      </vt:variant>
    </vt:vector>
  </HeadingPairs>
  <TitlesOfParts>
    <vt:vector size="16" baseType="lpstr">
      <vt:lpstr>.Apple Color Emoji UI</vt:lpstr>
      <vt:lpstr>Arial</vt:lpstr>
      <vt:lpstr>Bernard MT Condensed</vt:lpstr>
      <vt:lpstr>Calibri</vt:lpstr>
      <vt:lpstr>Corbel</vt:lpstr>
      <vt:lpstr>Police système</vt:lpstr>
      <vt:lpstr>Wingdings</vt:lpstr>
      <vt:lpstr>Parallaxe</vt:lpstr>
      <vt:lpstr>1_Parallaxe</vt:lpstr>
      <vt:lpstr>Présentation PowerPoint</vt:lpstr>
      <vt:lpstr>Présentation PowerPoint</vt:lpstr>
      <vt:lpstr>Présentation PowerPoint</vt:lpstr>
      <vt:lpstr>Présentation PowerPoint</vt:lpstr>
      <vt:lpstr>Présentation PowerPoint</vt:lpstr>
      <vt:lpstr>  </vt:lpstr>
      <vt:lpstr>Présentation PowerPoint</vt:lpstr>
    </vt:vector>
  </TitlesOfParts>
  <Company>UniGE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Elodie Husi</dc:creator>
  <cp:lastModifiedBy>Joana Cruz</cp:lastModifiedBy>
  <cp:revision>52</cp:revision>
  <cp:lastPrinted>2019-06-19T07:03:40Z</cp:lastPrinted>
  <dcterms:created xsi:type="dcterms:W3CDTF">2019-06-12T05:28:38Z</dcterms:created>
  <dcterms:modified xsi:type="dcterms:W3CDTF">2019-09-24T17:26:49Z</dcterms:modified>
</cp:coreProperties>
</file>